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3" r:id="rId2"/>
    <p:sldMasterId id="2147483675" r:id="rId3"/>
  </p:sldMasterIdLst>
  <p:notesMasterIdLst>
    <p:notesMasterId r:id="rId65"/>
  </p:notesMasterIdLst>
  <p:sldIdLst>
    <p:sldId id="256" r:id="rId4"/>
    <p:sldId id="2743" r:id="rId5"/>
    <p:sldId id="264" r:id="rId6"/>
    <p:sldId id="266" r:id="rId7"/>
    <p:sldId id="2928" r:id="rId8"/>
    <p:sldId id="290" r:id="rId9"/>
    <p:sldId id="291" r:id="rId10"/>
    <p:sldId id="292" r:id="rId11"/>
    <p:sldId id="268" r:id="rId12"/>
    <p:sldId id="275" r:id="rId13"/>
    <p:sldId id="276" r:id="rId14"/>
    <p:sldId id="277" r:id="rId15"/>
    <p:sldId id="278" r:id="rId16"/>
    <p:sldId id="2744" r:id="rId17"/>
    <p:sldId id="279" r:id="rId18"/>
    <p:sldId id="280" r:id="rId19"/>
    <p:sldId id="294" r:id="rId20"/>
    <p:sldId id="295" r:id="rId21"/>
    <p:sldId id="296" r:id="rId22"/>
    <p:sldId id="298" r:id="rId23"/>
    <p:sldId id="299" r:id="rId24"/>
    <p:sldId id="300" r:id="rId25"/>
    <p:sldId id="283" r:id="rId26"/>
    <p:sldId id="293" r:id="rId27"/>
    <p:sldId id="3077" r:id="rId28"/>
    <p:sldId id="3092" r:id="rId29"/>
    <p:sldId id="3075" r:id="rId30"/>
    <p:sldId id="3082" r:id="rId31"/>
    <p:sldId id="3083" r:id="rId32"/>
    <p:sldId id="3084" r:id="rId33"/>
    <p:sldId id="3085" r:id="rId34"/>
    <p:sldId id="3033" r:id="rId35"/>
    <p:sldId id="3052" r:id="rId36"/>
    <p:sldId id="3053" r:id="rId37"/>
    <p:sldId id="3063" r:id="rId38"/>
    <p:sldId id="3064" r:id="rId39"/>
    <p:sldId id="269" r:id="rId40"/>
    <p:sldId id="3042" r:id="rId41"/>
    <p:sldId id="3086" r:id="rId42"/>
    <p:sldId id="3087" r:id="rId43"/>
    <p:sldId id="3088" r:id="rId44"/>
    <p:sldId id="3094" r:id="rId45"/>
    <p:sldId id="3089" r:id="rId46"/>
    <p:sldId id="3035" r:id="rId47"/>
    <p:sldId id="3036" r:id="rId48"/>
    <p:sldId id="392" r:id="rId49"/>
    <p:sldId id="3090" r:id="rId50"/>
    <p:sldId id="3074" r:id="rId51"/>
    <p:sldId id="3073" r:id="rId52"/>
    <p:sldId id="3071" r:id="rId53"/>
    <p:sldId id="3072" r:id="rId54"/>
    <p:sldId id="3070" r:id="rId55"/>
    <p:sldId id="3080" r:id="rId56"/>
    <p:sldId id="3078" r:id="rId57"/>
    <p:sldId id="3076" r:id="rId58"/>
    <p:sldId id="3079" r:id="rId59"/>
    <p:sldId id="3069" r:id="rId60"/>
    <p:sldId id="3068" r:id="rId61"/>
    <p:sldId id="3061" r:id="rId62"/>
    <p:sldId id="909" r:id="rId63"/>
    <p:sldId id="306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Lst>
        </p14:section>
        <p14:section name="Context: The last assignment of the overall system" id="{E7F027D3-007A-B340-887A-8956F5B01468}">
          <p14:sldIdLst>
            <p14:sldId id="2743"/>
          </p14:sldIdLst>
        </p14:section>
        <p14:section name="Goal: Build a functional, but bare minimum OS" id="{94363B01-BAF5-5748-8571-C81B5BA151F3}">
          <p14:sldIdLst>
            <p14:sldId id="264"/>
            <p14:sldId id="266"/>
          </p14:sldIdLst>
        </p14:section>
        <p14:section name="Success Criteria: Soudness, Performance, and Maintenance" id="{2D71D114-BFA5-4F41-9925-9C8211D38A4E}">
          <p14:sldIdLst>
            <p14:sldId id="2928"/>
          </p14:sldIdLst>
        </p14:section>
        <p14:section name="Output: The joy of playing with your fully functional system" id="{2D03A34C-EDED-DB45-8122-7EC6F3885BCD}">
          <p14:sldIdLst>
            <p14:sldId id="290"/>
            <p14:sldId id="291"/>
          </p14:sldIdLst>
        </p14:section>
        <p14:section name="Organized Activities: This process is complete" id="{449E4F06-F45B-8F40-A5A4-887AB70D43B7}">
          <p14:sldIdLst>
            <p14:sldId id="292"/>
            <p14:sldId id="268"/>
            <p14:sldId id="275"/>
            <p14:sldId id="276"/>
            <p14:sldId id="277"/>
            <p14:sldId id="278"/>
            <p14:sldId id="2744"/>
            <p14:sldId id="279"/>
            <p14:sldId id="280"/>
            <p14:sldId id="294"/>
            <p14:sldId id="295"/>
            <p14:sldId id="296"/>
            <p14:sldId id="298"/>
            <p14:sldId id="299"/>
            <p14:sldId id="300"/>
            <p14:sldId id="283"/>
            <p14:sldId id="293"/>
            <p14:sldId id="3077"/>
            <p14:sldId id="3092"/>
            <p14:sldId id="3075"/>
            <p14:sldId id="3082"/>
            <p14:sldId id="3083"/>
            <p14:sldId id="3084"/>
            <p14:sldId id="3085"/>
            <p14:sldId id="3033"/>
            <p14:sldId id="3052"/>
            <p14:sldId id="3053"/>
            <p14:sldId id="3063"/>
            <p14:sldId id="3064"/>
            <p14:sldId id="269"/>
            <p14:sldId id="3042"/>
            <p14:sldId id="3086"/>
            <p14:sldId id="3087"/>
            <p14:sldId id="3088"/>
            <p14:sldId id="3094"/>
            <p14:sldId id="3089"/>
            <p14:sldId id="3035"/>
            <p14:sldId id="3036"/>
            <p14:sldId id="392"/>
            <p14:sldId id="3090"/>
            <p14:sldId id="3074"/>
            <p14:sldId id="3073"/>
            <p14:sldId id="3071"/>
            <p14:sldId id="3072"/>
            <p14:sldId id="3070"/>
            <p14:sldId id="3080"/>
            <p14:sldId id="3078"/>
            <p14:sldId id="3076"/>
            <p14:sldId id="3079"/>
            <p14:sldId id="3069"/>
            <p14:sldId id="3068"/>
            <p14:sldId id="3061"/>
            <p14:sldId id="909"/>
            <p14:sldId id="3062"/>
          </p14:sldIdLst>
        </p14:section>
        <p14:section name="Input: The other relevant references" id="{315BF885-A83B-7641-AFB7-60D6DDC82BE7}">
          <p14:sldIdLst/>
        </p14:section>
        <p14:section name="Boundary Conditions: What have we learned?" id="{497EDBB7-5753-694C-90B8-7F802ABDD54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614"/>
    <p:restoredTop sz="83860" autoAdjust="0"/>
  </p:normalViewPr>
  <p:slideViewPr>
    <p:cSldViewPr snapToGrid="0" snapToObjects="1">
      <p:cViewPr varScale="1">
        <p:scale>
          <a:sx n="100" d="100"/>
          <a:sy n="100" d="100"/>
        </p:scale>
        <p:origin x="176" y="280"/>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54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90932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116587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a:extLst>
              <a:ext uri="{FF2B5EF4-FFF2-40B4-BE49-F238E27FC236}">
                <a16:creationId xmlns:a16="http://schemas.microsoft.com/office/drawing/2014/main" id="{891D082B-673C-6240-8B61-F31FA330809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50E13EF-E850-1F4B-BC0C-60D28627BA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5539" name="Rectangle 2">
            <a:extLst>
              <a:ext uri="{FF2B5EF4-FFF2-40B4-BE49-F238E27FC236}">
                <a16:creationId xmlns:a16="http://schemas.microsoft.com/office/drawing/2014/main" id="{77621A0A-481B-E246-877E-7FD42875DEBB}"/>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E32D4C6F-66AD-044D-8206-2EB377E2D97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05738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64533AF2-64CD-364C-985D-E9BF26A93A3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845D1DA-28B1-1D4C-A862-00A1C8830A6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6563" name="Rectangle 2">
            <a:extLst>
              <a:ext uri="{FF2B5EF4-FFF2-40B4-BE49-F238E27FC236}">
                <a16:creationId xmlns:a16="http://schemas.microsoft.com/office/drawing/2014/main" id="{DF9EEA52-3E9E-6B4E-B0BB-79D657053B1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41949878-894A-A14A-B3B0-0606AD19703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069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64533AF2-64CD-364C-985D-E9BF26A93A3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845D1DA-28B1-1D4C-A862-00A1C8830A6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6563" name="Rectangle 2">
            <a:extLst>
              <a:ext uri="{FF2B5EF4-FFF2-40B4-BE49-F238E27FC236}">
                <a16:creationId xmlns:a16="http://schemas.microsoft.com/office/drawing/2014/main" id="{DF9EEA52-3E9E-6B4E-B0BB-79D657053B1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41949878-894A-A14A-B3B0-0606AD19703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909179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a:extLst>
              <a:ext uri="{FF2B5EF4-FFF2-40B4-BE49-F238E27FC236}">
                <a16:creationId xmlns:a16="http://schemas.microsoft.com/office/drawing/2014/main" id="{89A2766D-E08A-054B-B2B1-C843B07A6A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4AD261C-37E3-7244-8352-F1932070AD6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7587" name="Rectangle 2">
            <a:extLst>
              <a:ext uri="{FF2B5EF4-FFF2-40B4-BE49-F238E27FC236}">
                <a16:creationId xmlns:a16="http://schemas.microsoft.com/office/drawing/2014/main" id="{B3902035-E63B-CC44-8A1F-B3F883DF1BE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BA12130-7020-C143-A76E-6A63142BC43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77125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a:extLst>
              <a:ext uri="{FF2B5EF4-FFF2-40B4-BE49-F238E27FC236}">
                <a16:creationId xmlns:a16="http://schemas.microsoft.com/office/drawing/2014/main" id="{35782FA8-625D-1643-BB4A-E3E2A90F5A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229E753-5D06-5945-929F-D6DBD59E147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8611" name="Rectangle 2">
            <a:extLst>
              <a:ext uri="{FF2B5EF4-FFF2-40B4-BE49-F238E27FC236}">
                <a16:creationId xmlns:a16="http://schemas.microsoft.com/office/drawing/2014/main" id="{8631600D-44D0-0847-BAAF-1B05A75F5372}"/>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24DD63BA-A30B-6C49-B8F6-B5EA6E3152D4}"/>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039273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
            <a:extLst>
              <a:ext uri="{FF2B5EF4-FFF2-40B4-BE49-F238E27FC236}">
                <a16:creationId xmlns:a16="http://schemas.microsoft.com/office/drawing/2014/main" id="{36D23325-F2DD-844D-B665-1F102260F930}"/>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06DDE2F-2543-044C-A188-205D13CD88C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9635" name="Slide Image Placeholder 1">
            <a:extLst>
              <a:ext uri="{FF2B5EF4-FFF2-40B4-BE49-F238E27FC236}">
                <a16:creationId xmlns:a16="http://schemas.microsoft.com/office/drawing/2014/main" id="{C15FB254-11F0-6143-A122-17CE8D0A4984}"/>
              </a:ext>
            </a:extLst>
          </p:cNvPr>
          <p:cNvSpPr>
            <a:spLocks noGrp="1" noRot="1" noChangeAspect="1" noTextEdit="1"/>
          </p:cNvSpPr>
          <p:nvPr>
            <p:ph type="sldImg"/>
          </p:nvPr>
        </p:nvSpPr>
        <p:spPr>
          <a:ln/>
        </p:spPr>
      </p:sp>
      <p:sp>
        <p:nvSpPr>
          <p:cNvPr id="69636" name="Notes Placeholder 2">
            <a:extLst>
              <a:ext uri="{FF2B5EF4-FFF2-40B4-BE49-F238E27FC236}">
                <a16:creationId xmlns:a16="http://schemas.microsoft.com/office/drawing/2014/main" id="{C417F381-886B-1B43-8C28-9670A0DA160F}"/>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69637" name="Slide Number Placeholder 3">
            <a:extLst>
              <a:ext uri="{FF2B5EF4-FFF2-40B4-BE49-F238E27FC236}">
                <a16:creationId xmlns:a16="http://schemas.microsoft.com/office/drawing/2014/main" id="{4D81C28B-5DF8-0240-BA00-21D6F71351F9}"/>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220AD39-157D-B043-9EAE-34984739F14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6641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a:extLst>
              <a:ext uri="{FF2B5EF4-FFF2-40B4-BE49-F238E27FC236}">
                <a16:creationId xmlns:a16="http://schemas.microsoft.com/office/drawing/2014/main" id="{EC434962-288E-194C-B9D5-D5A03D270E4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1F67F0A-4E82-F541-A56C-85DF5B58881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0659" name="Rectangle 5">
            <a:extLst>
              <a:ext uri="{FF2B5EF4-FFF2-40B4-BE49-F238E27FC236}">
                <a16:creationId xmlns:a16="http://schemas.microsoft.com/office/drawing/2014/main" id="{B717DDDA-79A0-CF41-B03F-28BF1F89CDB2}"/>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CF1146F-6BA9-6741-914E-4EA4E84A5A9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0660" name="Rectangle 2">
            <a:extLst>
              <a:ext uri="{FF2B5EF4-FFF2-40B4-BE49-F238E27FC236}">
                <a16:creationId xmlns:a16="http://schemas.microsoft.com/office/drawing/2014/main" id="{9F07B203-FE37-B743-8837-A2D068F65F4E}"/>
              </a:ext>
            </a:extLst>
          </p:cNvPr>
          <p:cNvSpPr>
            <a:spLocks noGrp="1" noRot="1" noChangeAspect="1" noChangeArrowheads="1" noTextEdit="1"/>
          </p:cNvSpPr>
          <p:nvPr>
            <p:ph type="sldImg"/>
          </p:nvPr>
        </p:nvSpPr>
        <p:spPr>
          <a:ln/>
        </p:spPr>
      </p:sp>
      <p:sp>
        <p:nvSpPr>
          <p:cNvPr id="70661" name="Rectangle 3">
            <a:extLst>
              <a:ext uri="{FF2B5EF4-FFF2-40B4-BE49-F238E27FC236}">
                <a16:creationId xmlns:a16="http://schemas.microsoft.com/office/drawing/2014/main" id="{461CB283-956A-B04A-B520-CA8FB33BDB9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598564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a:extLst>
              <a:ext uri="{FF2B5EF4-FFF2-40B4-BE49-F238E27FC236}">
                <a16:creationId xmlns:a16="http://schemas.microsoft.com/office/drawing/2014/main" id="{35FFCAE1-D19C-1145-895A-2FBA8C72E34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DDDB9E0-F0B3-F446-93A1-8A498011904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1683" name="Slide Image Placeholder 1">
            <a:extLst>
              <a:ext uri="{FF2B5EF4-FFF2-40B4-BE49-F238E27FC236}">
                <a16:creationId xmlns:a16="http://schemas.microsoft.com/office/drawing/2014/main" id="{B2BEB112-C087-AF44-9AD5-904D467FFCDB}"/>
              </a:ext>
            </a:extLst>
          </p:cNvPr>
          <p:cNvSpPr>
            <a:spLocks noGrp="1" noRot="1" noChangeAspect="1" noTextEdit="1"/>
          </p:cNvSpPr>
          <p:nvPr>
            <p:ph type="sldImg"/>
          </p:nvPr>
        </p:nvSpPr>
        <p:spPr>
          <a:ln/>
        </p:spPr>
      </p:sp>
      <p:sp>
        <p:nvSpPr>
          <p:cNvPr id="71684" name="Notes Placeholder 2">
            <a:extLst>
              <a:ext uri="{FF2B5EF4-FFF2-40B4-BE49-F238E27FC236}">
                <a16:creationId xmlns:a16="http://schemas.microsoft.com/office/drawing/2014/main" id="{B82041EA-2AA4-D646-AE07-CE8D56483500}"/>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1685" name="Slide Number Placeholder 3">
            <a:extLst>
              <a:ext uri="{FF2B5EF4-FFF2-40B4-BE49-F238E27FC236}">
                <a16:creationId xmlns:a16="http://schemas.microsoft.com/office/drawing/2014/main" id="{CF231BFB-BEEF-914C-863F-CBE4C010D4B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99B41-C127-6A48-B746-2298D35A9A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1047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72688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5">
            <a:extLst>
              <a:ext uri="{FF2B5EF4-FFF2-40B4-BE49-F238E27FC236}">
                <a16:creationId xmlns:a16="http://schemas.microsoft.com/office/drawing/2014/main" id="{B5180B82-2F63-B542-AF6B-19B9886310D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5CABDC0-6837-0F47-A02D-EBAC5E4858E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2707" name="Slide Image Placeholder 1">
            <a:extLst>
              <a:ext uri="{FF2B5EF4-FFF2-40B4-BE49-F238E27FC236}">
                <a16:creationId xmlns:a16="http://schemas.microsoft.com/office/drawing/2014/main" id="{B9C7EAAB-69A0-8A43-B2A6-8418F4ADC205}"/>
              </a:ext>
            </a:extLst>
          </p:cNvPr>
          <p:cNvSpPr>
            <a:spLocks noGrp="1" noRot="1" noChangeAspect="1" noTextEdit="1"/>
          </p:cNvSpPr>
          <p:nvPr>
            <p:ph type="sldImg"/>
          </p:nvPr>
        </p:nvSpPr>
        <p:spPr>
          <a:ln/>
        </p:spPr>
      </p:sp>
      <p:sp>
        <p:nvSpPr>
          <p:cNvPr id="72708" name="Notes Placeholder 2">
            <a:extLst>
              <a:ext uri="{FF2B5EF4-FFF2-40B4-BE49-F238E27FC236}">
                <a16:creationId xmlns:a16="http://schemas.microsoft.com/office/drawing/2014/main" id="{51D17C9E-5741-AF40-B562-EF0ECB79A63E}"/>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2709" name="Slide Number Placeholder 3">
            <a:extLst>
              <a:ext uri="{FF2B5EF4-FFF2-40B4-BE49-F238E27FC236}">
                <a16:creationId xmlns:a16="http://schemas.microsoft.com/office/drawing/2014/main" id="{B98691B2-5975-2746-851B-84654C3DBB3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56AFB3D-630D-A346-8E25-C24FB4D4DD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1456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a:extLst>
              <a:ext uri="{FF2B5EF4-FFF2-40B4-BE49-F238E27FC236}">
                <a16:creationId xmlns:a16="http://schemas.microsoft.com/office/drawing/2014/main" id="{388F1CBB-D385-A54A-A0E8-7051C57D8E3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4B7879-1FAD-A54B-979E-57B2070BC61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3731" name="Rectangle 5">
            <a:extLst>
              <a:ext uri="{FF2B5EF4-FFF2-40B4-BE49-F238E27FC236}">
                <a16:creationId xmlns:a16="http://schemas.microsoft.com/office/drawing/2014/main" id="{C719C512-CFF1-FB48-8496-580A0A54E12D}"/>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03983C-03F1-E04F-B1F1-14BE8C77257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3732" name="Rectangle 2">
            <a:extLst>
              <a:ext uri="{FF2B5EF4-FFF2-40B4-BE49-F238E27FC236}">
                <a16:creationId xmlns:a16="http://schemas.microsoft.com/office/drawing/2014/main" id="{D0F37564-BF77-B44A-AA66-C931766185CD}"/>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C70C9847-A26E-B94F-9763-47EA59BEA1F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14102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10B1CA95-CDCD-F346-8C3D-893A6E931F5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45A70A-1F3C-D044-A211-94419105646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4755" name="Slide Image Placeholder 1">
            <a:extLst>
              <a:ext uri="{FF2B5EF4-FFF2-40B4-BE49-F238E27FC236}">
                <a16:creationId xmlns:a16="http://schemas.microsoft.com/office/drawing/2014/main" id="{02872529-0E83-AD45-BD51-91659123449A}"/>
              </a:ext>
            </a:extLst>
          </p:cNvPr>
          <p:cNvSpPr>
            <a:spLocks noGrp="1" noRot="1" noChangeAspect="1" noTextEdit="1"/>
          </p:cNvSpPr>
          <p:nvPr>
            <p:ph type="sldImg"/>
          </p:nvPr>
        </p:nvSpPr>
        <p:spPr>
          <a:ln/>
        </p:spPr>
      </p:sp>
      <p:sp>
        <p:nvSpPr>
          <p:cNvPr id="74756" name="Notes Placeholder 2">
            <a:extLst>
              <a:ext uri="{FF2B5EF4-FFF2-40B4-BE49-F238E27FC236}">
                <a16:creationId xmlns:a16="http://schemas.microsoft.com/office/drawing/2014/main" id="{3D79B7E5-AC74-5F4B-A689-7B8AF0957747}"/>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4757" name="Slide Number Placeholder 3">
            <a:extLst>
              <a:ext uri="{FF2B5EF4-FFF2-40B4-BE49-F238E27FC236}">
                <a16:creationId xmlns:a16="http://schemas.microsoft.com/office/drawing/2014/main" id="{B9F9C08B-A329-B647-B5A5-AB98CE055DA4}"/>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4969B-181A-F04F-AEB7-0B7BBB0703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341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5">
            <a:extLst>
              <a:ext uri="{FF2B5EF4-FFF2-40B4-BE49-F238E27FC236}">
                <a16:creationId xmlns:a16="http://schemas.microsoft.com/office/drawing/2014/main" id="{292A69B3-5704-7946-BCA6-696C6E809CA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D964CC-DCBD-954D-A5CA-A2C3123F739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5779" name="Rectangle 2">
            <a:extLst>
              <a:ext uri="{FF2B5EF4-FFF2-40B4-BE49-F238E27FC236}">
                <a16:creationId xmlns:a16="http://schemas.microsoft.com/office/drawing/2014/main" id="{AB20D18E-A06D-3347-A7FE-5DECD17DC304}"/>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59C5CC5D-EBBA-5A4A-A52E-38A6D3F87B4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00078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a:extLst>
              <a:ext uri="{FF2B5EF4-FFF2-40B4-BE49-F238E27FC236}">
                <a16:creationId xmlns:a16="http://schemas.microsoft.com/office/drawing/2014/main" id="{95136B68-C1EC-894F-A879-04AF2C2342E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AF1B96-B2C9-2941-8CAF-5117AB82F30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9091" name="Rectangle 2">
            <a:extLst>
              <a:ext uri="{FF2B5EF4-FFF2-40B4-BE49-F238E27FC236}">
                <a16:creationId xmlns:a16="http://schemas.microsoft.com/office/drawing/2014/main" id="{0A6E5E14-921E-0C4A-A7C5-96A974EFF812}"/>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3821956E-A137-6346-B6EE-B443B21448CD}"/>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384610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92254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1755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54127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8642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42023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4AD835A0-D3CF-7F4C-A449-C4B18049D9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BCC6576-74F6-B84A-BF58-97D3509D688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2227" name="Rectangle 2">
            <a:extLst>
              <a:ext uri="{FF2B5EF4-FFF2-40B4-BE49-F238E27FC236}">
                <a16:creationId xmlns:a16="http://schemas.microsoft.com/office/drawing/2014/main" id="{197F92B6-8F4B-924B-9316-3C8605C324EB}"/>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1A2FEE98-C538-B346-8132-2E07A7D4D8B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72375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12C4D98E-41F1-674D-B398-2AC8E6617851}"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25761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27578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9710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07422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0395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99360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9184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5">
            <a:extLst>
              <a:ext uri="{FF2B5EF4-FFF2-40B4-BE49-F238E27FC236}">
                <a16:creationId xmlns:a16="http://schemas.microsoft.com/office/drawing/2014/main" id="{62981EE0-3554-BD4D-BD55-CB18B0D4251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10C4684-72F6-3647-833B-4B102259731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6019" name="Rectangle 2">
            <a:extLst>
              <a:ext uri="{FF2B5EF4-FFF2-40B4-BE49-F238E27FC236}">
                <a16:creationId xmlns:a16="http://schemas.microsoft.com/office/drawing/2014/main" id="{A67B6600-EE65-6740-94FE-275DEF68A00A}"/>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12894F75-14B6-AA4A-8681-ADD8E126C22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03831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a:extLst>
              <a:ext uri="{FF2B5EF4-FFF2-40B4-BE49-F238E27FC236}">
                <a16:creationId xmlns:a16="http://schemas.microsoft.com/office/drawing/2014/main" id="{0DA9EF81-5FE8-2E4B-A7EF-D466E9B97DD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7BF9A12-87BE-2440-A7A7-90CFAEC40CF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7043" name="Rectangle 2">
            <a:extLst>
              <a:ext uri="{FF2B5EF4-FFF2-40B4-BE49-F238E27FC236}">
                <a16:creationId xmlns:a16="http://schemas.microsoft.com/office/drawing/2014/main" id="{9E6EECBF-FBA2-1E4F-94B2-7E7AE875BB01}"/>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E6420CC2-AB62-324A-A5BE-096667CCB44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85681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a:extLst>
              <a:ext uri="{FF2B5EF4-FFF2-40B4-BE49-F238E27FC236}">
                <a16:creationId xmlns:a16="http://schemas.microsoft.com/office/drawing/2014/main" id="{6420C67C-04F1-5942-ADD1-8503EF8CD83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8889253-DDEE-2847-997B-DCAC58F9733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8067" name="Rectangle 2">
            <a:extLst>
              <a:ext uri="{FF2B5EF4-FFF2-40B4-BE49-F238E27FC236}">
                <a16:creationId xmlns:a16="http://schemas.microsoft.com/office/drawing/2014/main" id="{1C97E622-5EA2-3042-BCAD-C86CB2DA4451}"/>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EBD63CB3-5879-BE4B-BA84-932539DB37D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04309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865252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12/8/20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12/8/20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12/8/20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2020/12/8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1611416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049737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92783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304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42279662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4518180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1449957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6846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2255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99108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9403476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76200"/>
            <a:ext cx="292100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203200" y="76200"/>
            <a:ext cx="85598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53405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97302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7179107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86219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34502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681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12/8/20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88470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35505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12/8/20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737377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7127B-AC1E-DF48-BC97-A24302C4B713}"/>
              </a:ext>
            </a:extLst>
          </p:cNvPr>
          <p:cNvSpPr>
            <a:spLocks noGrp="1"/>
          </p:cNvSpPr>
          <p:nvPr>
            <p:ph type="title"/>
          </p:nvPr>
        </p:nvSpPr>
        <p:spPr>
          <a:xfrm>
            <a:off x="609600" y="274639"/>
            <a:ext cx="10972800" cy="1143000"/>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126C80EB-7016-8748-B75B-F57BC0ECD435}"/>
              </a:ext>
            </a:extLst>
          </p:cNvPr>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28024D28-399B-DC44-9203-C18214ECB3F6}"/>
              </a:ext>
            </a:extLst>
          </p:cNvPr>
          <p:cNvSpPr>
            <a:spLocks noGrp="1"/>
          </p:cNvSpPr>
          <p:nvPr>
            <p:ph sz="quarter" idx="2"/>
          </p:nvPr>
        </p:nvSpPr>
        <p:spPr>
          <a:xfrm>
            <a:off x="6197600" y="1600201"/>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Content Placeholder 4">
            <a:extLst>
              <a:ext uri="{FF2B5EF4-FFF2-40B4-BE49-F238E27FC236}">
                <a16:creationId xmlns:a16="http://schemas.microsoft.com/office/drawing/2014/main" id="{CD9FCC4E-3772-C641-A2FA-E9292D23073E}"/>
              </a:ext>
            </a:extLst>
          </p:cNvPr>
          <p:cNvSpPr>
            <a:spLocks noGrp="1"/>
          </p:cNvSpPr>
          <p:nvPr>
            <p:ph sz="quarter" idx="3"/>
          </p:nvPr>
        </p:nvSpPr>
        <p:spPr>
          <a:xfrm>
            <a:off x="6197600" y="3938590"/>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Date Placeholder 5">
            <a:extLst>
              <a:ext uri="{FF2B5EF4-FFF2-40B4-BE49-F238E27FC236}">
                <a16:creationId xmlns:a16="http://schemas.microsoft.com/office/drawing/2014/main" id="{D81D25FF-17E0-8045-BA55-856784C693EB}"/>
              </a:ext>
            </a:extLst>
          </p:cNvPr>
          <p:cNvSpPr>
            <a:spLocks noGrp="1"/>
          </p:cNvSpPr>
          <p:nvPr>
            <p:ph type="dt" sz="half" idx="10"/>
          </p:nvPr>
        </p:nvSpPr>
        <p:spPr>
          <a:xfrm>
            <a:off x="609600" y="6245225"/>
            <a:ext cx="2844800" cy="476251"/>
          </a:xfrm>
        </p:spPr>
        <p:txBody>
          <a:bodyPr/>
          <a:lstStyle>
            <a:lvl1pPr>
              <a:defRPr/>
            </a:lvl1pPr>
          </a:lstStyle>
          <a:p>
            <a:endParaRPr lang="en-US" altLang="en-TW"/>
          </a:p>
        </p:txBody>
      </p:sp>
      <p:sp>
        <p:nvSpPr>
          <p:cNvPr id="7" name="Footer Placeholder 6">
            <a:extLst>
              <a:ext uri="{FF2B5EF4-FFF2-40B4-BE49-F238E27FC236}">
                <a16:creationId xmlns:a16="http://schemas.microsoft.com/office/drawing/2014/main" id="{C824F154-8242-F242-BAC7-34DCB39905EF}"/>
              </a:ext>
            </a:extLst>
          </p:cNvPr>
          <p:cNvSpPr>
            <a:spLocks noGrp="1"/>
          </p:cNvSpPr>
          <p:nvPr>
            <p:ph type="ftr" sz="quarter" idx="11"/>
          </p:nvPr>
        </p:nvSpPr>
        <p:spPr>
          <a:xfrm>
            <a:off x="4165600" y="6245225"/>
            <a:ext cx="3860800" cy="476251"/>
          </a:xfrm>
        </p:spPr>
        <p:txBody>
          <a:bodyPr/>
          <a:lstStyle>
            <a:lvl1pPr>
              <a:defRPr/>
            </a:lvl1pPr>
          </a:lstStyle>
          <a:p>
            <a:endParaRPr lang="en-US" altLang="en-TW"/>
          </a:p>
        </p:txBody>
      </p:sp>
      <p:sp>
        <p:nvSpPr>
          <p:cNvPr id="8" name="Slide Number Placeholder 7">
            <a:extLst>
              <a:ext uri="{FF2B5EF4-FFF2-40B4-BE49-F238E27FC236}">
                <a16:creationId xmlns:a16="http://schemas.microsoft.com/office/drawing/2014/main" id="{0AEABA5E-A86E-D54A-83FA-EAD30223CFD3}"/>
              </a:ext>
            </a:extLst>
          </p:cNvPr>
          <p:cNvSpPr>
            <a:spLocks noGrp="1"/>
          </p:cNvSpPr>
          <p:nvPr>
            <p:ph type="sldNum" sz="quarter" idx="12"/>
          </p:nvPr>
        </p:nvSpPr>
        <p:spPr>
          <a:xfrm>
            <a:off x="8737600" y="6245225"/>
            <a:ext cx="2844800" cy="476251"/>
          </a:xfrm>
        </p:spPr>
        <p:txBody>
          <a:bodyPr/>
          <a:lstStyle>
            <a:lvl1pPr>
              <a:defRPr/>
            </a:lvl1pPr>
          </a:lstStyle>
          <a:p>
            <a:fld id="{FAECCE2E-8835-EE45-8BC7-78756B0AE412}" type="slidenum">
              <a:rPr lang="en-US" altLang="en-TW"/>
              <a:pPr/>
              <a:t>‹#›</a:t>
            </a:fld>
            <a:endParaRPr lang="en-US" altLang="en-TW"/>
          </a:p>
        </p:txBody>
      </p:sp>
    </p:spTree>
    <p:extLst>
      <p:ext uri="{BB962C8B-B14F-4D97-AF65-F5344CB8AC3E}">
        <p14:creationId xmlns:p14="http://schemas.microsoft.com/office/powerpoint/2010/main" val="23254074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08031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12/8/20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12/8/20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12/8/20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12/8/20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12/8/20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12/8/20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hyperlink" Target="http://www.nand2tetris.org/" TargetMode="Externa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3.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12/8/20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2E4D1B-7331-224C-8C29-CA49572092DA}"/>
              </a:ext>
            </a:extLst>
          </p:cNvPr>
          <p:cNvSpPr>
            <a:spLocks noGrp="1" noChangeArrowheads="1"/>
          </p:cNvSpPr>
          <p:nvPr>
            <p:ph type="title"/>
          </p:nvPr>
        </p:nvSpPr>
        <p:spPr bwMode="auto">
          <a:xfrm>
            <a:off x="203200" y="76200"/>
            <a:ext cx="11684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CN"/>
              <a:t>Click to edit Master title style</a:t>
            </a:r>
          </a:p>
        </p:txBody>
      </p:sp>
      <p:sp>
        <p:nvSpPr>
          <p:cNvPr id="1027" name="Rectangle 3">
            <a:extLst>
              <a:ext uri="{FF2B5EF4-FFF2-40B4-BE49-F238E27FC236}">
                <a16:creationId xmlns:a16="http://schemas.microsoft.com/office/drawing/2014/main" id="{3657C848-85F9-064D-AFBC-21DA12C71006}"/>
              </a:ext>
            </a:extLst>
          </p:cNvPr>
          <p:cNvSpPr>
            <a:spLocks noGrp="1" noChangeArrowheads="1"/>
          </p:cNvSpPr>
          <p:nvPr>
            <p:ph type="body" idx="1"/>
          </p:nvPr>
        </p:nvSpPr>
        <p:spPr bwMode="auto">
          <a:xfrm>
            <a:off x="304800" y="838200"/>
            <a:ext cx="11480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CN"/>
              <a:t>Click to edit Master text styles</a:t>
            </a:r>
          </a:p>
          <a:p>
            <a:pPr lvl="1"/>
            <a:r>
              <a:rPr lang="en-US" altLang="en-CN"/>
              <a:t>Second level</a:t>
            </a:r>
          </a:p>
          <a:p>
            <a:pPr lvl="2"/>
            <a:r>
              <a:rPr lang="en-US" altLang="en-CN"/>
              <a:t>Third level</a:t>
            </a:r>
          </a:p>
          <a:p>
            <a:pPr lvl="3"/>
            <a:r>
              <a:rPr lang="en-US" altLang="en-CN"/>
              <a:t>Fourth level</a:t>
            </a:r>
          </a:p>
          <a:p>
            <a:pPr lvl="4"/>
            <a:r>
              <a:rPr lang="en-US" altLang="en-CN"/>
              <a:t>Fifth level</a:t>
            </a:r>
          </a:p>
        </p:txBody>
      </p:sp>
      <p:sp>
        <p:nvSpPr>
          <p:cNvPr id="1028" name="Line 4">
            <a:extLst>
              <a:ext uri="{FF2B5EF4-FFF2-40B4-BE49-F238E27FC236}">
                <a16:creationId xmlns:a16="http://schemas.microsoft.com/office/drawing/2014/main" id="{8EB0D266-687A-A240-9C4F-A61F138155C3}"/>
              </a:ext>
            </a:extLst>
          </p:cNvPr>
          <p:cNvSpPr>
            <a:spLocks noChangeShapeType="1"/>
          </p:cNvSpPr>
          <p:nvPr/>
        </p:nvSpPr>
        <p:spPr bwMode="auto">
          <a:xfrm>
            <a:off x="203200" y="609600"/>
            <a:ext cx="11684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29" name="Line 5">
            <a:extLst>
              <a:ext uri="{FF2B5EF4-FFF2-40B4-BE49-F238E27FC236}">
                <a16:creationId xmlns:a16="http://schemas.microsoft.com/office/drawing/2014/main" id="{0F3A2FAB-EFD4-7646-88A5-3F7648046412}"/>
              </a:ext>
            </a:extLst>
          </p:cNvPr>
          <p:cNvSpPr>
            <a:spLocks noChangeShapeType="1"/>
          </p:cNvSpPr>
          <p:nvPr/>
        </p:nvSpPr>
        <p:spPr bwMode="auto">
          <a:xfrm>
            <a:off x="406400" y="6567488"/>
            <a:ext cx="11480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30" name="Text Box 7" descr="Bouquet">
            <a:extLst>
              <a:ext uri="{FF2B5EF4-FFF2-40B4-BE49-F238E27FC236}">
                <a16:creationId xmlns:a16="http://schemas.microsoft.com/office/drawing/2014/main" id="{B9C126D7-4C29-CC4A-B0F0-D8D65F1368BF}"/>
              </a:ext>
            </a:extLst>
          </p:cNvPr>
          <p:cNvSpPr txBox="1">
            <a:spLocks noChangeArrowheads="1"/>
          </p:cNvSpPr>
          <p:nvPr userDrawn="1"/>
        </p:nvSpPr>
        <p:spPr bwMode="auto">
          <a:xfrm>
            <a:off x="304800" y="6591301"/>
            <a:ext cx="11582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CN" sz="1000"/>
              <a:t>Elements of Computing Systems, Nisan &amp; Schocken, MIT Press,  </a:t>
            </a:r>
            <a:r>
              <a:rPr lang="en-US" altLang="en-CN" sz="1000">
                <a:solidFill>
                  <a:srgbClr val="000099"/>
                </a:solidFill>
                <a:hlinkClick r:id="rId13"/>
              </a:rPr>
              <a:t>www.nand2tetris.org</a:t>
            </a:r>
            <a:r>
              <a:rPr lang="en-US" altLang="en-CN" sz="1000"/>
              <a:t> , Chapter 12: </a:t>
            </a:r>
            <a:r>
              <a:rPr lang="en-US" altLang="en-CN" sz="1000" i="1"/>
              <a:t>Operating System                                    </a:t>
            </a:r>
            <a:r>
              <a:rPr lang="en-US" altLang="en-CN" sz="1000"/>
              <a:t> slide </a:t>
            </a:r>
            <a:fld id="{DE345EEB-AF98-8141-A668-6E5130D67D94}" type="slidenum">
              <a:rPr lang="he-IL" altLang="en-CN" sz="1000">
                <a:cs typeface="Arial" panose="020B0604020202020204" pitchFamily="34" charset="0"/>
              </a:rPr>
              <a:pPr algn="l">
                <a:spcBef>
                  <a:spcPct val="50000"/>
                </a:spcBef>
              </a:pPr>
              <a:t>‹#›</a:t>
            </a:fld>
            <a:r>
              <a:rPr lang="en-US" altLang="en-CN" sz="1000"/>
              <a:t>             </a:t>
            </a:r>
          </a:p>
        </p:txBody>
      </p:sp>
    </p:spTree>
    <p:extLst>
      <p:ext uri="{BB962C8B-B14F-4D97-AF65-F5344CB8AC3E}">
        <p14:creationId xmlns:p14="http://schemas.microsoft.com/office/powerpoint/2010/main" val="27785266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pitchFamily="34" charset="0"/>
        </a:defRPr>
      </a:lvl2pPr>
      <a:lvl3pPr algn="l" rtl="0" eaLnBrk="0" fontAlgn="base" hangingPunct="0">
        <a:spcBef>
          <a:spcPct val="0"/>
        </a:spcBef>
        <a:spcAft>
          <a:spcPct val="0"/>
        </a:spcAft>
        <a:defRPr sz="2400">
          <a:solidFill>
            <a:srgbClr val="663300"/>
          </a:solidFill>
          <a:latin typeface="Arial" pitchFamily="34" charset="0"/>
        </a:defRPr>
      </a:lvl3pPr>
      <a:lvl4pPr algn="l" rtl="0" eaLnBrk="0" fontAlgn="base" hangingPunct="0">
        <a:spcBef>
          <a:spcPct val="0"/>
        </a:spcBef>
        <a:spcAft>
          <a:spcPct val="0"/>
        </a:spcAft>
        <a:defRPr sz="2400">
          <a:solidFill>
            <a:srgbClr val="663300"/>
          </a:solidFill>
          <a:latin typeface="Arial" pitchFamily="34" charset="0"/>
        </a:defRPr>
      </a:lvl4pPr>
      <a:lvl5pPr algn="l" rtl="0" eaLnBrk="0" fontAlgn="base" hangingPunct="0">
        <a:spcBef>
          <a:spcPct val="0"/>
        </a:spcBef>
        <a:spcAft>
          <a:spcPct val="0"/>
        </a:spcAft>
        <a:defRPr sz="2400">
          <a:solidFill>
            <a:srgbClr val="663300"/>
          </a:solidFill>
          <a:latin typeface="Arial" pitchFamily="34"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342900" indent="-342900" algn="l" rtl="0" eaLnBrk="0" fontAlgn="base" hangingPunct="0">
        <a:spcBef>
          <a:spcPct val="60000"/>
        </a:spcBef>
        <a:spcAft>
          <a:spcPct val="0"/>
        </a:spcAft>
        <a:buClr>
          <a:srgbClr val="006600"/>
        </a:buClr>
        <a:buSzPct val="10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pitchFamily="2" charset="2"/>
        <a:buChar char="l"/>
        <a:defRPr sz="2000">
          <a:solidFill>
            <a:schemeClr val="tx1"/>
          </a:solidFill>
          <a:latin typeface="+mn-lt"/>
        </a:defRPr>
      </a:lvl2pPr>
      <a:lvl3pPr marL="1143000" indent="-228600" algn="l" rtl="0" eaLnBrk="0" fontAlgn="base" hangingPunct="0">
        <a:spcBef>
          <a:spcPct val="20000"/>
        </a:spcBef>
        <a:spcAft>
          <a:spcPct val="0"/>
        </a:spcAft>
        <a:buClr>
          <a:srgbClr val="003300"/>
        </a:buClr>
        <a:buSzPct val="75000"/>
        <a:buFont typeface="Wingdings" pitchFamily="2" charset="2"/>
        <a:buChar char="q"/>
        <a:defRPr sz="2000">
          <a:solidFill>
            <a:schemeClr val="tx1"/>
          </a:solidFill>
          <a:latin typeface="+mn-lt"/>
        </a:defRPr>
      </a:lvl3pPr>
      <a:lvl4pPr marL="1600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5768820"/>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4.e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jpe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0.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en.wikipedia.org/wiki/E.T._the_Extra-Terrestrial" TargetMode="Externa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youtu.be/rcMw3GW7DvU" TargetMode="External"/><Relationship Id="rId1" Type="http://schemas.openxmlformats.org/officeDocument/2006/relationships/slideLayout" Target="../slideLayouts/slideLayout26.xml"/><Relationship Id="rId4" Type="http://schemas.openxmlformats.org/officeDocument/2006/relationships/hyperlink" Target="https://www.absint.com/qualification/safety.ht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ving.clickfunnels.com/Planetary-Balance-Coherence-Conference-2020" TargetMode="Externa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ving.clickfunnels.com/Planetary-Balance-Coherence-Conference-2020" TargetMode="External"/><Relationship Id="rId1" Type="http://schemas.openxmlformats.org/officeDocument/2006/relationships/slideLayout" Target="../slideLayouts/slideLayout26.xml"/><Relationship Id="rId6" Type="http://schemas.openxmlformats.org/officeDocument/2006/relationships/hyperlink" Target="https://hbr.org/1992/01/the-balanced-scorecard-measures-that-drive-performance-2" TargetMode="External"/><Relationship Id="rId5" Type="http://schemas.openxmlformats.org/officeDocument/2006/relationships/image" Target="../media/image32.jpeg"/><Relationship Id="rId4" Type="http://schemas.openxmlformats.org/officeDocument/2006/relationships/hyperlink" Target="https://bizzdesign.com/blog/business-performance-management-balanced-scorecards-and-the-decision-mode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ving.clickfunnels.com/Planetary-Balance-Coherence-Conference-2020" TargetMode="External"/><Relationship Id="rId1" Type="http://schemas.openxmlformats.org/officeDocument/2006/relationships/slideLayout" Target="../slideLayouts/slideLayout26.xml"/><Relationship Id="rId5" Type="http://schemas.openxmlformats.org/officeDocument/2006/relationships/image" Target="../media/image32.jpeg"/><Relationship Id="rId4" Type="http://schemas.openxmlformats.org/officeDocument/2006/relationships/hyperlink" Target="https://bizzdesign.com/blog/business-performance-management-balanced-scorecards-and-the-decision-mode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25.xml"/><Relationship Id="rId1" Type="http://schemas.openxmlformats.org/officeDocument/2006/relationships/slideLayout" Target="../slideLayouts/slideLayout26.xml"/><Relationship Id="rId6" Type="http://schemas.openxmlformats.org/officeDocument/2006/relationships/image" Target="../media/image32.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hyperlink" Target="https://expertprogrammanagement.com/2019/06/maslows-hierarchy-of-needs/" TargetMode="External"/><Relationship Id="rId2" Type="http://schemas.openxmlformats.org/officeDocument/2006/relationships/notesSlide" Target="../notesSlides/notesSlide26.xml"/><Relationship Id="rId1" Type="http://schemas.openxmlformats.org/officeDocument/2006/relationships/slideLayout" Target="../slideLayouts/slideLayout26.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6.xml"/><Relationship Id="rId6" Type="http://schemas.openxmlformats.org/officeDocument/2006/relationships/hyperlink" Target="https://en.wikipedia.org/wiki/Dana_Scott" TargetMode="External"/><Relationship Id="rId5" Type="http://schemas.openxmlformats.org/officeDocument/2006/relationships/image" Target="../media/image36.jpeg"/><Relationship Id="rId4" Type="http://schemas.openxmlformats.org/officeDocument/2006/relationships/hyperlink" Target="https://www.britannica.com/biography/Dana-Scott"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hyperlink" Target="https://en.wikipedia.org/wiki/Set_inclusion" TargetMode="External"/><Relationship Id="rId3" Type="http://schemas.openxmlformats.org/officeDocument/2006/relationships/hyperlink" Target="https://en.wikipedia.org/wiki/File:Hasse_diagram_of_powerset_of_3.svg" TargetMode="External"/><Relationship Id="rId7" Type="http://schemas.openxmlformats.org/officeDocument/2006/relationships/hyperlink" Target="https://en.wikipedia.org/wiki/File:Lattice_of_partitions_of_an_order_4_set.svg" TargetMode="External"/><Relationship Id="rId12" Type="http://schemas.openxmlformats.org/officeDocument/2006/relationships/image" Target="../media/image43.png"/><Relationship Id="rId2" Type="http://schemas.openxmlformats.org/officeDocument/2006/relationships/notesSlide" Target="../notesSlides/notesSlide28.xml"/><Relationship Id="rId16" Type="http://schemas.openxmlformats.org/officeDocument/2006/relationships/hyperlink" Target="https://en.wikipedia.org/wiki/Lattice_(order)" TargetMode="External"/><Relationship Id="rId1" Type="http://schemas.openxmlformats.org/officeDocument/2006/relationships/slideLayout" Target="../slideLayouts/slideLayout26.xml"/><Relationship Id="rId6" Type="http://schemas.openxmlformats.org/officeDocument/2006/relationships/image" Target="../media/image40.png"/><Relationship Id="rId11" Type="http://schemas.openxmlformats.org/officeDocument/2006/relationships/hyperlink" Target="https://en.wikipedia.org/wiki/File:N-Quadrat,_gedreht.svg" TargetMode="External"/><Relationship Id="rId5" Type="http://schemas.openxmlformats.org/officeDocument/2006/relationships/hyperlink" Target="https://en.wikipedia.org/wiki/File:Lattice_of_the_divisibility_of_60.svg" TargetMode="External"/><Relationship Id="rId15" Type="http://schemas.openxmlformats.org/officeDocument/2006/relationships/hyperlink" Target="https://en.wikipedia.org/wiki/Partition_(set_theory)" TargetMode="External"/><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hyperlink" Target="https://en.wikipedia.org/wiki/File:Nat_num.svg" TargetMode="External"/><Relationship Id="rId14" Type="http://schemas.openxmlformats.org/officeDocument/2006/relationships/hyperlink" Target="https://en.wikipedia.org/wiki/Hasse_diagram"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29.xml"/><Relationship Id="rId1" Type="http://schemas.openxmlformats.org/officeDocument/2006/relationships/slideLayout" Target="../slideLayouts/slideLayout26.xml"/><Relationship Id="rId6" Type="http://schemas.openxmlformats.org/officeDocument/2006/relationships/image" Target="../media/image45.jpeg"/><Relationship Id="rId5" Type="http://schemas.openxmlformats.org/officeDocument/2006/relationships/hyperlink" Target="https://en.wikipedia.org/wiki/Radhia_Cousot" TargetMode="Externa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bertrandmeyer.com/2010/11/09/every-bilingual-dictionary-should-be-a-galois-connection/" TargetMode="External"/><Relationship Id="rId1" Type="http://schemas.openxmlformats.org/officeDocument/2006/relationships/slideLayout" Target="../slideLayouts/slideLayout26.xml"/><Relationship Id="rId5" Type="http://schemas.openxmlformats.org/officeDocument/2006/relationships/image" Target="../media/image48.png"/><Relationship Id="rId4" Type="http://schemas.openxmlformats.org/officeDocument/2006/relationships/hyperlink" Target="https://www.absint.com/ait/slides/7.ht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bertrandmeyer.com/2010/11/09/every-bilingual-dictionary-should-be-a-galois-connection/" TargetMode="Externa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vectorstock.com/royalty-free-vector/ouroboros-snake-eating-its-own-tail-eternity-or-vector-12076546" TargetMode="Externa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1.xml"/><Relationship Id="rId2" Type="http://schemas.openxmlformats.org/officeDocument/2006/relationships/image" Target="../media/image51.png"/><Relationship Id="rId1" Type="http://schemas.openxmlformats.org/officeDocument/2006/relationships/slideLayout" Target="../slideLayouts/slideLayout32.xml"/><Relationship Id="rId6" Type="http://schemas.openxmlformats.org/officeDocument/2006/relationships/diagramLayout" Target="../diagrams/layout1.xml"/><Relationship Id="rId11" Type="http://schemas.openxmlformats.org/officeDocument/2006/relationships/image" Target="../media/image50.png"/><Relationship Id="rId5" Type="http://schemas.openxmlformats.org/officeDocument/2006/relationships/diagramData" Target="../diagrams/data1.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52.png"/><Relationship Id="rId9" Type="http://schemas.microsoft.com/office/2007/relationships/diagramDrawing" Target="../diagrams/drawing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en.wikipedia.org/wiki/Ouroboros" TargetMode="External"/><Relationship Id="rId1" Type="http://schemas.openxmlformats.org/officeDocument/2006/relationships/slideLayout" Target="../slideLayouts/slideLayout32.xml"/><Relationship Id="rId6" Type="http://schemas.openxmlformats.org/officeDocument/2006/relationships/hyperlink" Target="https://en.wikipedia.org/wiki/Biblioteca_Marciana" TargetMode="External"/><Relationship Id="rId5" Type="http://schemas.openxmlformats.org/officeDocument/2006/relationships/hyperlink" Target="https://en.wikipedia.org/wiki/Cleopatra_the_Alchemist" TargetMode="External"/><Relationship Id="rId4" Type="http://schemas.openxmlformats.org/officeDocument/2006/relationships/hyperlink" Target="https://en.wikipedia.org/wiki/Henolog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thwink.org/sustain/glossary/KuhnCycle.htm" TargetMode="Externa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thwink.org/sustain/glossary/KuhnCycle.htm" TargetMode="Externa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hyperlink" Target="https://youtu.be/iJ7V1KXJpsE?t=1145" TargetMode="External"/><Relationship Id="rId1" Type="http://schemas.openxmlformats.org/officeDocument/2006/relationships/slideLayout" Target="../slideLayouts/slideLayout26.xml"/><Relationship Id="rId6" Type="http://schemas.openxmlformats.org/officeDocument/2006/relationships/hyperlink" Target="https://youtu.be/iJ7V1KXJpsE?t=1451" TargetMode="External"/><Relationship Id="rId5" Type="http://schemas.openxmlformats.org/officeDocument/2006/relationships/image" Target="../media/image56.png"/><Relationship Id="rId4" Type="http://schemas.openxmlformats.org/officeDocument/2006/relationships/hyperlink" Target="https://youtu.be/iJ7V1KXJpsE?t=1350" TargetMode="External"/><Relationship Id="rId9"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s://www.azquotes.com/quote/715427" TargetMode="External"/><Relationship Id="rId1" Type="http://schemas.openxmlformats.org/officeDocument/2006/relationships/slideLayout" Target="../slideLayouts/slideLayout32.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hyperlink" Target="https://en.wikipedia.org/wiki/Thomas_Kuhn" TargetMode="External"/><Relationship Id="rId7" Type="http://schemas.openxmlformats.org/officeDocument/2006/relationships/hyperlink" Target="https://awards.acm.org/about/2018-turing" TargetMode="External"/><Relationship Id="rId12" Type="http://schemas.openxmlformats.org/officeDocument/2006/relationships/image" Target="../media/image66.jpeg"/><Relationship Id="rId2" Type="http://schemas.openxmlformats.org/officeDocument/2006/relationships/image" Target="../media/image61.jpeg"/><Relationship Id="rId1" Type="http://schemas.openxmlformats.org/officeDocument/2006/relationships/slideLayout" Target="../slideLayouts/slideLayout32.xml"/><Relationship Id="rId6" Type="http://schemas.openxmlformats.org/officeDocument/2006/relationships/image" Target="../media/image63.jpeg"/><Relationship Id="rId11" Type="http://schemas.openxmlformats.org/officeDocument/2006/relationships/hyperlink" Target="https://en.wikipedia.org/wiki/George_Lakoff" TargetMode="External"/><Relationship Id="rId5" Type="http://schemas.openxmlformats.org/officeDocument/2006/relationships/hyperlink" Target="https://en.wikipedia.org/wiki/Stephen_Wolfram" TargetMode="External"/><Relationship Id="rId10" Type="http://schemas.openxmlformats.org/officeDocument/2006/relationships/image" Target="../media/image65.jpeg"/><Relationship Id="rId4" Type="http://schemas.openxmlformats.org/officeDocument/2006/relationships/image" Target="../media/image62.tiff"/><Relationship Id="rId9" Type="http://schemas.openxmlformats.org/officeDocument/2006/relationships/hyperlink" Target="https://en.wikipedia.org/wiki/Judea_Pearl"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62.tiff"/><Relationship Id="rId13" Type="http://schemas.openxmlformats.org/officeDocument/2006/relationships/hyperlink" Target="https://en.wikipedia.org/wiki/Judea_Pearl" TargetMode="External"/><Relationship Id="rId18" Type="http://schemas.openxmlformats.org/officeDocument/2006/relationships/hyperlink" Target="https://www.cs.toronto.edu/~hinton/absps/imagenet.pdf" TargetMode="External"/><Relationship Id="rId3" Type="http://schemas.openxmlformats.org/officeDocument/2006/relationships/image" Target="../media/image67.png"/><Relationship Id="rId7" Type="http://schemas.openxmlformats.org/officeDocument/2006/relationships/hyperlink" Target="https://en.wikipedia.org/wiki/Thomas_Kuhn" TargetMode="External"/><Relationship Id="rId12" Type="http://schemas.openxmlformats.org/officeDocument/2006/relationships/image" Target="../media/image64.jpeg"/><Relationship Id="rId17" Type="http://schemas.openxmlformats.org/officeDocument/2006/relationships/image" Target="../media/image71.png"/><Relationship Id="rId2" Type="http://schemas.openxmlformats.org/officeDocument/2006/relationships/image" Target="../media/image61.jpeg"/><Relationship Id="rId16" Type="http://schemas.openxmlformats.org/officeDocument/2006/relationships/image" Target="../media/image70.jpeg"/><Relationship Id="rId1" Type="http://schemas.openxmlformats.org/officeDocument/2006/relationships/slideLayout" Target="../slideLayouts/slideLayout32.xml"/><Relationship Id="rId6" Type="http://schemas.openxmlformats.org/officeDocument/2006/relationships/image" Target="../media/image69.jpeg"/><Relationship Id="rId11" Type="http://schemas.openxmlformats.org/officeDocument/2006/relationships/hyperlink" Target="https://awards.acm.org/about/2018-turing" TargetMode="External"/><Relationship Id="rId5" Type="http://schemas.openxmlformats.org/officeDocument/2006/relationships/image" Target="../media/image68.jpeg"/><Relationship Id="rId15" Type="http://schemas.openxmlformats.org/officeDocument/2006/relationships/hyperlink" Target="https://en.wikipedia.org/wiki/George_Lakoff" TargetMode="External"/><Relationship Id="rId10" Type="http://schemas.openxmlformats.org/officeDocument/2006/relationships/image" Target="../media/image63.jpeg"/><Relationship Id="rId19" Type="http://schemas.openxmlformats.org/officeDocument/2006/relationships/image" Target="../media/image72.png"/><Relationship Id="rId4" Type="http://schemas.openxmlformats.org/officeDocument/2006/relationships/hyperlink" Target="https://wiki2.org/en/Where_Mathematics_Comes_From" TargetMode="External"/><Relationship Id="rId9" Type="http://schemas.openxmlformats.org/officeDocument/2006/relationships/hyperlink" Target="https://en.wikipedia.org/wiki/Stephen_Wolfram" TargetMode="External"/><Relationship Id="rId14" Type="http://schemas.openxmlformats.org/officeDocument/2006/relationships/image" Target="../media/image65.jpeg"/></Relationships>
</file>

<file path=ppt/slides/_rels/slide46.xml.rels><?xml version="1.0" encoding="UTF-8" standalone="yes"?>
<Relationships xmlns="http://schemas.openxmlformats.org/package/2006/relationships"><Relationship Id="rId13" Type="http://schemas.openxmlformats.org/officeDocument/2006/relationships/image" Target="../media/image62.tiff"/><Relationship Id="rId18" Type="http://schemas.openxmlformats.org/officeDocument/2006/relationships/image" Target="../media/image82.tiff"/><Relationship Id="rId26" Type="http://schemas.openxmlformats.org/officeDocument/2006/relationships/image" Target="../media/image86.png"/><Relationship Id="rId39" Type="http://schemas.openxmlformats.org/officeDocument/2006/relationships/image" Target="../media/image65.jpeg"/><Relationship Id="rId21" Type="http://schemas.openxmlformats.org/officeDocument/2006/relationships/hyperlink" Target="https://awards.acm.org/about/2018-turing" TargetMode="External"/><Relationship Id="rId34" Type="http://schemas.openxmlformats.org/officeDocument/2006/relationships/image" Target="../media/image90.png"/><Relationship Id="rId7" Type="http://schemas.openxmlformats.org/officeDocument/2006/relationships/image" Target="../media/image76.tiff"/><Relationship Id="rId12" Type="http://schemas.openxmlformats.org/officeDocument/2006/relationships/image" Target="../media/image79.tiff"/><Relationship Id="rId17" Type="http://schemas.openxmlformats.org/officeDocument/2006/relationships/hyperlink" Target="https://creativecommons.org/" TargetMode="External"/><Relationship Id="rId25" Type="http://schemas.openxmlformats.org/officeDocument/2006/relationships/hyperlink" Target="https://www.amd.com/en" TargetMode="External"/><Relationship Id="rId33" Type="http://schemas.openxmlformats.org/officeDocument/2006/relationships/hyperlink" Target="https://www.mediawiki.org/wiki/MediaWiki" TargetMode="External"/><Relationship Id="rId38" Type="http://schemas.openxmlformats.org/officeDocument/2006/relationships/image" Target="../media/image92.png"/><Relationship Id="rId2" Type="http://schemas.openxmlformats.org/officeDocument/2006/relationships/image" Target="../media/image73.tiff"/><Relationship Id="rId16" Type="http://schemas.openxmlformats.org/officeDocument/2006/relationships/image" Target="../media/image81.png"/><Relationship Id="rId20" Type="http://schemas.openxmlformats.org/officeDocument/2006/relationships/image" Target="../media/image84.tiff"/><Relationship Id="rId29" Type="http://schemas.openxmlformats.org/officeDocument/2006/relationships/hyperlink" Target="https://bdtechtalks.com/2016/09/07/what-is-blockchain/" TargetMode="External"/><Relationship Id="rId1" Type="http://schemas.openxmlformats.org/officeDocument/2006/relationships/slideLayout" Target="../slideLayouts/slideLayout34.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image" Target="../media/image85.jpeg"/><Relationship Id="rId32" Type="http://schemas.openxmlformats.org/officeDocument/2006/relationships/image" Target="../media/image89.png"/><Relationship Id="rId37" Type="http://schemas.openxmlformats.org/officeDocument/2006/relationships/hyperlink" Target="http://holacracy.org/" TargetMode="External"/><Relationship Id="rId40" Type="http://schemas.openxmlformats.org/officeDocument/2006/relationships/image" Target="../media/image93.jpeg"/><Relationship Id="rId5" Type="http://schemas.openxmlformats.org/officeDocument/2006/relationships/image" Target="../media/image75.png"/><Relationship Id="rId15" Type="http://schemas.openxmlformats.org/officeDocument/2006/relationships/image" Target="../media/image80.png"/><Relationship Id="rId23" Type="http://schemas.openxmlformats.org/officeDocument/2006/relationships/hyperlink" Target="https://medium.com/@abhinavtripathy99/arm-the-computing-architecture-of-the-future-a7ca8f6cfdae" TargetMode="External"/><Relationship Id="rId28" Type="http://schemas.openxmlformats.org/officeDocument/2006/relationships/image" Target="../media/image87.png"/><Relationship Id="rId36" Type="http://schemas.openxmlformats.org/officeDocument/2006/relationships/image" Target="../media/image91.png"/><Relationship Id="rId10" Type="http://schemas.openxmlformats.org/officeDocument/2006/relationships/image" Target="../media/image78.tiff"/><Relationship Id="rId19" Type="http://schemas.openxmlformats.org/officeDocument/2006/relationships/image" Target="../media/image83.jpeg"/><Relationship Id="rId31" Type="http://schemas.openxmlformats.org/officeDocument/2006/relationships/hyperlink" Target="https://www.blender.org/" TargetMode="External"/><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64.jpeg"/><Relationship Id="rId27" Type="http://schemas.openxmlformats.org/officeDocument/2006/relationships/hyperlink" Target="https://quantumcomputing.stackexchange.com/questions/9067/how-is-a-quantum-computer-programmed" TargetMode="External"/><Relationship Id="rId30" Type="http://schemas.openxmlformats.org/officeDocument/2006/relationships/image" Target="../media/image88.png"/><Relationship Id="rId35" Type="http://schemas.openxmlformats.org/officeDocument/2006/relationships/hyperlink" Target="http://github.com/" TargetMode="External"/><Relationship Id="rId8" Type="http://schemas.openxmlformats.org/officeDocument/2006/relationships/image" Target="../media/image77.tiff"/><Relationship Id="rId3" Type="http://schemas.openxmlformats.org/officeDocument/2006/relationships/image" Target="../media/image74.tiff"/></Relationships>
</file>

<file path=ppt/slides/_rels/slide47.xml.rels><?xml version="1.0" encoding="UTF-8" standalone="yes"?>
<Relationships xmlns="http://schemas.openxmlformats.org/package/2006/relationships"><Relationship Id="rId3" Type="http://schemas.openxmlformats.org/officeDocument/2006/relationships/hyperlink" Target="https://integratedreporting.org/wp-content/uploads/2013/12/13-12-08-THE-INTERNATIONAL-IR-FRAMEWORK-2-1.pdf" TargetMode="External"/><Relationship Id="rId2" Type="http://schemas.openxmlformats.org/officeDocument/2006/relationships/notesSlide" Target="../notesSlides/notesSlide30.xml"/><Relationship Id="rId1" Type="http://schemas.openxmlformats.org/officeDocument/2006/relationships/slideLayout" Target="../slideLayouts/slideLayout26.xml"/><Relationship Id="rId5" Type="http://schemas.openxmlformats.org/officeDocument/2006/relationships/image" Target="../media/image95.png"/><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youtu.be/iJ7V1KXJpsE?t=1116" TargetMode="Externa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en.wikipedia.org/wiki/Original_position" TargetMode="External"/><Relationship Id="rId1" Type="http://schemas.openxmlformats.org/officeDocument/2006/relationships/slideLayout" Target="../slideLayouts/slideLayout26.xml"/><Relationship Id="rId6" Type="http://schemas.openxmlformats.org/officeDocument/2006/relationships/image" Target="../media/image101.jpeg"/><Relationship Id="rId5" Type="http://schemas.openxmlformats.org/officeDocument/2006/relationships/hyperlink" Target="https://en.wikipedia.org/wiki/Stuart_Kauffman" TargetMode="External"/><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8" Type="http://schemas.openxmlformats.org/officeDocument/2006/relationships/image" Target="../media/image106.jpeg"/><Relationship Id="rId3" Type="http://schemas.openxmlformats.org/officeDocument/2006/relationships/hyperlink" Target="https://en.wikipedia.org/wiki/Stuart_Kauffman" TargetMode="External"/><Relationship Id="rId7" Type="http://schemas.openxmlformats.org/officeDocument/2006/relationships/image" Target="../media/image105.png"/><Relationship Id="rId2" Type="http://schemas.openxmlformats.org/officeDocument/2006/relationships/image" Target="../media/image102.png"/><Relationship Id="rId1" Type="http://schemas.openxmlformats.org/officeDocument/2006/relationships/slideLayout" Target="../slideLayouts/slideLayout26.xml"/><Relationship Id="rId6" Type="http://schemas.openxmlformats.org/officeDocument/2006/relationships/image" Target="../media/image104.png"/><Relationship Id="rId11" Type="http://schemas.openxmlformats.org/officeDocument/2006/relationships/hyperlink" Target="https://en.wikipedia.org/wiki/Origin_of_life" TargetMode="External"/><Relationship Id="rId5" Type="http://schemas.openxmlformats.org/officeDocument/2006/relationships/image" Target="../media/image103.png"/><Relationship Id="rId10" Type="http://schemas.openxmlformats.org/officeDocument/2006/relationships/hyperlink" Target="https://en.wikipedia.org/wiki/Complex_system" TargetMode="External"/><Relationship Id="rId4" Type="http://schemas.openxmlformats.org/officeDocument/2006/relationships/image" Target="../media/image101.jpeg"/><Relationship Id="rId9" Type="http://schemas.openxmlformats.org/officeDocument/2006/relationships/hyperlink" Target="https://en.wikipedia.org/wiki/Theoretical_biology"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RQW3zC5QaY4?t=91" TargetMode="External"/><Relationship Id="rId1" Type="http://schemas.openxmlformats.org/officeDocument/2006/relationships/slideLayout" Target="../slideLayouts/slideLayout26.xml"/><Relationship Id="rId5" Type="http://schemas.openxmlformats.org/officeDocument/2006/relationships/image" Target="../media/image108.png"/><Relationship Id="rId4" Type="http://schemas.openxmlformats.org/officeDocument/2006/relationships/hyperlink" Target="https://youtu.be/7Cgpfw4z8cw?t=53"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youtu.be/iJ7V1KXJpsE?t=2230" TargetMode="Externa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youtu.be/iJ7V1KXJpsE?t=2230" TargetMode="Externa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hyperlink" Target="https://youtu.be/LkqTLJK2API?t=3126" TargetMode="External"/><Relationship Id="rId2" Type="http://schemas.openxmlformats.org/officeDocument/2006/relationships/notesSlide" Target="../notesSlides/notesSlide32.xml"/><Relationship Id="rId1" Type="http://schemas.openxmlformats.org/officeDocument/2006/relationships/slideLayout" Target="../slideLayouts/slideLayout26.xml"/><Relationship Id="rId4" Type="http://schemas.openxmlformats.org/officeDocument/2006/relationships/image" Target="../media/image110.png"/></Relationships>
</file>

<file path=ppt/slides/_rels/slide58.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image" Target="../media/image112.png"/><Relationship Id="rId5" Type="http://schemas.openxmlformats.org/officeDocument/2006/relationships/hyperlink" Target="https://youtu.be/9u1q3lH7VbE?t=323" TargetMode="External"/><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hyperlink" Target="https://youtu.be/9u1q3lH7VbE?t=167" TargetMode="External"/><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image" Target="../media/image114.png"/><Relationship Id="rId5" Type="http://schemas.openxmlformats.org/officeDocument/2006/relationships/hyperlink" Target="https://youtu.be/9u1q3lH7VbE?t=1205" TargetMode="External"/><Relationship Id="rId4" Type="http://schemas.openxmlformats.org/officeDocument/2006/relationships/image" Target="../media/image113.png"/></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115.tiff"/><Relationship Id="rId2" Type="http://schemas.openxmlformats.org/officeDocument/2006/relationships/hyperlink" Target="http://verses.io/" TargetMode="External"/><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youtu.be/t4H6hdvB9iQ?t=271" TargetMode="Externa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sz="2667" dirty="0"/>
              <a:t>Computational Thinking &amp; Systems Design</a:t>
            </a:r>
            <a:br>
              <a:rPr lang="en" sz="2667" dirty="0"/>
            </a:br>
            <a:br>
              <a:rPr lang="en" sz="2667" dirty="0"/>
            </a:br>
            <a:r>
              <a:rPr lang="en" sz="2667" dirty="0"/>
              <a:t>Lecture 13 </a:t>
            </a:r>
            <a:br>
              <a:rPr lang="en" sz="2667" dirty="0"/>
            </a:br>
            <a:r>
              <a:rPr lang="en" sz="2667" dirty="0"/>
              <a:t>Operating System: </a:t>
            </a:r>
            <a:br>
              <a:rPr lang="en" sz="2667" dirty="0"/>
            </a:br>
            <a:r>
              <a:rPr lang="en-US" sz="2667" dirty="0"/>
              <a:t>Memory Management and  Graphics</a:t>
            </a:r>
            <a:endParaRPr sz="2667" dirty="0"/>
          </a:p>
        </p:txBody>
      </p:sp>
      <p:sp>
        <p:nvSpPr>
          <p:cNvPr id="55" name="Google Shape;55;p13"/>
          <p:cNvSpPr txBox="1">
            <a:spLocks noGrp="1"/>
          </p:cNvSpPr>
          <p:nvPr>
            <p:ph type="subTitle" idx="1"/>
          </p:nvPr>
        </p:nvSpPr>
        <p:spPr>
          <a:xfrm>
            <a:off x="415600" y="5259092"/>
            <a:ext cx="11360800" cy="963141"/>
          </a:xfrm>
          <a:prstGeom prst="rect">
            <a:avLst/>
          </a:prstGeom>
        </p:spPr>
        <p:txBody>
          <a:bodyPr spcFirstLastPara="1" vert="horz" wrap="square" lIns="121900" tIns="121900" rIns="121900" bIns="121900" rtlCol="0" anchor="t" anchorCtr="0">
            <a:noAutofit/>
          </a:bodyPr>
          <a:lstStyle/>
          <a:p>
            <a:pPr>
              <a:spcBef>
                <a:spcPts val="0"/>
              </a:spcBef>
            </a:pPr>
            <a:r>
              <a:rPr lang="en" sz="2667" dirty="0"/>
              <a:t>Ben Koo</a:t>
            </a:r>
            <a:endParaRPr sz="2667" dirty="0"/>
          </a:p>
          <a:p>
            <a:pPr>
              <a:spcBef>
                <a:spcPts val="0"/>
              </a:spcBef>
            </a:pPr>
            <a:r>
              <a:rPr lang="en" sz="2667" dirty="0"/>
              <a:t>December </a:t>
            </a:r>
            <a:r>
              <a:rPr lang="en-US" sz="2667" dirty="0"/>
              <a:t>8</a:t>
            </a:r>
            <a:r>
              <a:rPr lang="en" sz="2667" dirty="0"/>
              <a:t>, 2020</a:t>
            </a:r>
            <a:endParaRPr sz="2667" dirty="0"/>
          </a:p>
        </p:txBody>
      </p:sp>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fld id="{00000000-1234-1234-1234-123412341234}" type="slidenum">
              <a:rPr lang="en" smtClean="0"/>
              <a:pPr/>
              <a:t>1</a:t>
            </a:fld>
            <a:endParaRPr lang="en"/>
          </a:p>
        </p:txBody>
      </p:sp>
    </p:spTree>
    <p:extLst>
      <p:ext uri="{BB962C8B-B14F-4D97-AF65-F5344CB8AC3E}">
        <p14:creationId xmlns:p14="http://schemas.microsoft.com/office/powerpoint/2010/main" val="2904910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a:solidFill>
                  <a:srgbClr val="000000"/>
                </a:solidFill>
                <a:latin typeface="Comic Sans MS" panose="030F0902030302020204" pitchFamily="66" charset="0"/>
              </a:rPr>
              <a:t>The data structure that this algorithm manages is a single pointer: </a:t>
            </a:r>
            <a:r>
              <a:rPr lang="en-US" altLang="en-CN" sz="1600">
                <a:solidFill>
                  <a:srgbClr val="000099"/>
                </a:solidFill>
                <a:latin typeface="Comic Sans MS" panose="030F0902030302020204" pitchFamily="66" charset="0"/>
              </a:rPr>
              <a:t>free</a:t>
            </a:r>
            <a:r>
              <a:rPr lang="en-US" altLang="en-CN" sz="16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r>
              <a:rPr lang="en-US" altLang="en-CN"/>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752600" y="685800"/>
            <a:ext cx="8610600" cy="1828800"/>
          </a:xfrm>
        </p:spPr>
        <p:txBody>
          <a:bodyPr/>
          <a:lstStyle/>
          <a:p>
            <a:r>
              <a:rPr lang="en-US" altLang="en-CN" sz="1600"/>
              <a:t>When a program constructs (destructs) an object, the OS has to allocate</a:t>
            </a:r>
            <a:br>
              <a:rPr lang="en-US" altLang="en-CN" sz="1600"/>
            </a:br>
            <a:r>
              <a:rPr lang="en-US" altLang="en-CN" sz="1600"/>
              <a:t>(de-allocate) a RAM block on the heap:</a:t>
            </a:r>
            <a:endParaRPr lang="en-US" altLang="en-CN" sz="1600">
              <a:solidFill>
                <a:srgbClr val="000099"/>
              </a:solidFill>
            </a:endParaRPr>
          </a:p>
          <a:p>
            <a:pPr lvl="1"/>
            <a:r>
              <a:rPr lang="en-US" altLang="en-CN" sz="1600" b="1">
                <a:solidFill>
                  <a:srgbClr val="000099"/>
                </a:solidFill>
                <a:latin typeface="Courier New" panose="02070309020205020404" pitchFamily="49" charset="0"/>
                <a:cs typeface="Courier New" panose="02070309020205020404" pitchFamily="49" charset="0"/>
              </a:rPr>
              <a:t>alloc(size)</a:t>
            </a:r>
            <a:r>
              <a:rPr lang="en-US" altLang="en-CN" sz="1600" b="1">
                <a:latin typeface="Courier New" panose="02070309020205020404" pitchFamily="49" charset="0"/>
                <a:cs typeface="Courier New" panose="02070309020205020404" pitchFamily="49" charset="0"/>
              </a:rPr>
              <a:t>:</a:t>
            </a:r>
            <a:r>
              <a:rPr lang="en-US" altLang="en-CN" sz="1600"/>
              <a:t>         returns a reference to a free RAM block of size </a:t>
            </a:r>
            <a:r>
              <a:rPr lang="en-US" altLang="en-CN" sz="1600" b="1">
                <a:solidFill>
                  <a:srgbClr val="000099"/>
                </a:solidFill>
                <a:latin typeface="Courier New" panose="02070309020205020404" pitchFamily="49" charset="0"/>
                <a:cs typeface="Courier New" panose="02070309020205020404" pitchFamily="49" charset="0"/>
              </a:rPr>
              <a:t>size</a:t>
            </a:r>
          </a:p>
          <a:p>
            <a:pPr lvl="1"/>
            <a:r>
              <a:rPr lang="en-US" altLang="en-CN" sz="1600" b="1">
                <a:solidFill>
                  <a:srgbClr val="000099"/>
                </a:solidFill>
                <a:latin typeface="Courier New" panose="02070309020205020404" pitchFamily="49" charset="0"/>
                <a:cs typeface="Courier New" panose="02070309020205020404" pitchFamily="49" charset="0"/>
              </a:rPr>
              <a:t>deAlloc(object):</a:t>
            </a:r>
            <a:r>
              <a:rPr lang="en-US" altLang="en-CN" sz="1600"/>
              <a:t> recycles the RAM block that </a:t>
            </a:r>
            <a:r>
              <a:rPr lang="en-US" altLang="en-CN" sz="1600" b="1">
                <a:solidFill>
                  <a:srgbClr val="000099"/>
                </a:solidFill>
                <a:latin typeface="Courier New" panose="02070309020205020404" pitchFamily="49" charset="0"/>
                <a:cs typeface="Courier New" panose="02070309020205020404" pitchFamily="49" charset="0"/>
              </a:rPr>
              <a:t>object</a:t>
            </a:r>
            <a:r>
              <a:rPr lang="en-US" altLang="en-CN" sz="160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57400" y="2438401"/>
            <a:ext cx="5181600" cy="3649663"/>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0339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Tree>
    <p:extLst>
      <p:ext uri="{BB962C8B-B14F-4D97-AF65-F5344CB8AC3E}">
        <p14:creationId xmlns:p14="http://schemas.microsoft.com/office/powerpoint/2010/main" val="9667539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FDCE7-3CCC-5048-B9B1-E50F0BCE9A6F}"/>
              </a:ext>
            </a:extLst>
          </p:cNvPr>
          <p:cNvSpPr>
            <a:spLocks noGrp="1" noChangeArrowheads="1"/>
          </p:cNvSpPr>
          <p:nvPr>
            <p:ph type="title"/>
          </p:nvPr>
        </p:nvSpPr>
        <p:spPr/>
        <p:txBody>
          <a:bodyPr/>
          <a:lstStyle/>
          <a:p>
            <a:r>
              <a:rPr lang="en-US" altLang="en-CN"/>
              <a:t>Peek and poke</a:t>
            </a:r>
          </a:p>
        </p:txBody>
      </p:sp>
      <p:sp>
        <p:nvSpPr>
          <p:cNvPr id="793603" name="Text Box 3">
            <a:extLst>
              <a:ext uri="{FF2B5EF4-FFF2-40B4-BE49-F238E27FC236}">
                <a16:creationId xmlns:a16="http://schemas.microsoft.com/office/drawing/2014/main" id="{D6AF5D21-5BFE-BC4D-B6EB-BE6E4E800025}"/>
              </a:ext>
            </a:extLst>
          </p:cNvPr>
          <p:cNvSpPr txBox="1">
            <a:spLocks noChangeArrowheads="1"/>
          </p:cNvSpPr>
          <p:nvPr/>
        </p:nvSpPr>
        <p:spPr bwMode="auto">
          <a:xfrm>
            <a:off x="3287713" y="765175"/>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int </a:t>
            </a:r>
            <a:r>
              <a:rPr lang="en-US" altLang="en-CN" sz="1400" b="1" u="sng">
                <a:solidFill>
                  <a:srgbClr val="990000"/>
                </a:solidFill>
                <a:latin typeface="Courier New" panose="02070309020205020404" pitchFamily="49" charset="0"/>
                <a:cs typeface="Courier New" panose="02070309020205020404" pitchFamily="49" charset="0"/>
              </a:rPr>
              <a:t>peek</a:t>
            </a:r>
            <a:r>
              <a:rPr lang="en-US" altLang="en-CN" sz="1400" b="1" u="sng">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poke</a:t>
            </a:r>
            <a:r>
              <a:rPr lang="en-US" altLang="en-CN" sz="1400" b="1" u="sng">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Array </a:t>
            </a:r>
            <a:r>
              <a:rPr lang="en-US" altLang="en-CN" sz="1400" b="1">
                <a:solidFill>
                  <a:srgbClr val="990000"/>
                </a:solidFill>
                <a:latin typeface="Courier New" panose="02070309020205020404" pitchFamily="49" charset="0"/>
                <a:cs typeface="Courier New" panose="02070309020205020404" pitchFamily="49" charset="0"/>
              </a:rPr>
              <a:t>alloc</a:t>
            </a:r>
            <a:r>
              <a:rPr lang="en-US" altLang="en-CN" sz="1400" b="1">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deAlloc</a:t>
            </a:r>
            <a:r>
              <a:rPr lang="en-US" altLang="en-CN" sz="1400" b="1">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93604" name="Rectangle 4">
            <a:extLst>
              <a:ext uri="{FF2B5EF4-FFF2-40B4-BE49-F238E27FC236}">
                <a16:creationId xmlns:a16="http://schemas.microsoft.com/office/drawing/2014/main" id="{283BE0BB-4EEE-5647-A7B7-80F6009159AB}"/>
              </a:ext>
            </a:extLst>
          </p:cNvPr>
          <p:cNvSpPr>
            <a:spLocks noGrp="1" noChangeArrowheads="1"/>
          </p:cNvSpPr>
          <p:nvPr>
            <p:ph type="body" idx="1"/>
          </p:nvPr>
        </p:nvSpPr>
        <p:spPr>
          <a:xfrm>
            <a:off x="1774825" y="3860800"/>
            <a:ext cx="8610600" cy="431800"/>
          </a:xfrm>
          <a:noFill/>
        </p:spPr>
        <p:txBody>
          <a:bodyPr/>
          <a:lstStyle/>
          <a:p>
            <a:r>
              <a:rPr lang="en-US" altLang="en-CN" sz="1800"/>
              <a:t>Implementation: based on our ability to exploit exotic casting in Jack:</a:t>
            </a:r>
          </a:p>
        </p:txBody>
      </p:sp>
      <p:pic>
        <p:nvPicPr>
          <p:cNvPr id="793605" name="Picture 5" descr="Bouquet">
            <a:extLst>
              <a:ext uri="{FF2B5EF4-FFF2-40B4-BE49-F238E27FC236}">
                <a16:creationId xmlns:a16="http://schemas.microsoft.com/office/drawing/2014/main" id="{D3656584-894F-9147-95FC-8A3B09B642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90800" y="4341814"/>
            <a:ext cx="6629400" cy="2039937"/>
          </a:xfrm>
          <a:prstGeom prst="rect">
            <a:avLst/>
          </a:prstGeom>
          <a:noFill/>
          <a:ln>
            <a:noFill/>
          </a:ln>
          <a:effectLst/>
          <a:extLst>
            <a:ext uri="{909E8E84-426E-40DD-AFC4-6F175D3DCCD1}">
              <a14:hiddenFill xmlns:a14="http://schemas.microsoft.com/office/drawing/2010/main">
                <a:blipFill dpi="0" rotWithShape="0">
                  <a:blip r:embed="rId4"/>
                  <a:srcRect l="29688" t="48387" r="29688" b="3440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005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C9FC59-5C15-9046-8DE5-F28A7590EFA8}"/>
              </a:ext>
            </a:extLst>
          </p:cNvPr>
          <p:cNvSpPr>
            <a:spLocks noGrp="1" noChangeArrowheads="1"/>
          </p:cNvSpPr>
          <p:nvPr>
            <p:ph type="title"/>
          </p:nvPr>
        </p:nvSpPr>
        <p:spPr/>
        <p:txBody>
          <a:bodyPr/>
          <a:lstStyle/>
          <a:p>
            <a:r>
              <a:rPr lang="en-US" altLang="en-CN"/>
              <a:t>Graphics primitives </a:t>
            </a:r>
            <a:r>
              <a:rPr lang="en-US" altLang="en-CN" sz="1400"/>
              <a:t>(</a:t>
            </a:r>
            <a:r>
              <a:rPr lang="en-US" altLang="en-CN" sz="1600"/>
              <a:t>in the Jack OS</a:t>
            </a:r>
            <a:r>
              <a:rPr lang="en-US" altLang="en-CN" sz="1400"/>
              <a:t>)</a:t>
            </a:r>
          </a:p>
        </p:txBody>
      </p:sp>
      <p:sp>
        <p:nvSpPr>
          <p:cNvPr id="795651" name="Text Box 3">
            <a:extLst>
              <a:ext uri="{FF2B5EF4-FFF2-40B4-BE49-F238E27FC236}">
                <a16:creationId xmlns:a16="http://schemas.microsoft.com/office/drawing/2014/main" id="{14A80C44-2753-EE45-9641-F02C9AD2EB1C}"/>
              </a:ext>
            </a:extLst>
          </p:cNvPr>
          <p:cNvSpPr txBox="1">
            <a:spLocks noChangeArrowheads="1"/>
          </p:cNvSpPr>
          <p:nvPr/>
        </p:nvSpPr>
        <p:spPr bwMode="auto">
          <a:xfrm>
            <a:off x="1989138" y="2363788"/>
            <a:ext cx="6915150" cy="3657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Screen</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clearScreen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setColor</a:t>
            </a:r>
            <a:r>
              <a:rPr lang="en-US" altLang="en-CN" sz="1400" b="1">
                <a:solidFill>
                  <a:srgbClr val="000000"/>
                </a:solidFill>
                <a:latin typeface="Courier New" panose="02070309020205020404" pitchFamily="49" charset="0"/>
                <a:cs typeface="Courier New" panose="02070309020205020404" pitchFamily="49" charset="0"/>
              </a:rPr>
              <a:t>(boolean b)</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drawPixel</a:t>
            </a:r>
            <a:r>
              <a:rPr lang="en-US" altLang="en-CN" sz="1400" b="1" u="sng">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drawLine</a:t>
            </a:r>
            <a:r>
              <a:rPr lang="en-US" altLang="en-CN" sz="1400" b="1" u="sng">
                <a:solidFill>
                  <a:srgbClr val="000000"/>
                </a:solidFill>
                <a:latin typeface="Courier New" panose="02070309020205020404" pitchFamily="49" charset="0"/>
                <a:cs typeface="Courier New" panose="02070309020205020404" pitchFamily="49" charset="0"/>
              </a:rPr>
              <a:t>(int x1, int y1, 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drawRectangle</a:t>
            </a:r>
            <a:r>
              <a:rPr lang="en-US" altLang="en-CN" sz="1400" b="1">
                <a:solidFill>
                  <a:srgbClr val="000000"/>
                </a:solidFill>
                <a:latin typeface="Courier New" panose="02070309020205020404" pitchFamily="49" charset="0"/>
                <a:cs typeface="Courier New" panose="02070309020205020404" pitchFamily="49" charset="0"/>
              </a:rPr>
              <a:t>(int x1, int y1,int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drawCircle</a:t>
            </a:r>
            <a:r>
              <a:rPr lang="en-US" altLang="en-CN" sz="1400" b="1" u="sng">
                <a:solidFill>
                  <a:srgbClr val="000000"/>
                </a:solidFill>
                <a:latin typeface="Courier New" panose="02070309020205020404" pitchFamily="49" charset="0"/>
                <a:cs typeface="Courier New" panose="02070309020205020404" pitchFamily="49" charset="0"/>
              </a:rPr>
              <a:t>(int x, int y, int r)</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grpSp>
        <p:nvGrpSpPr>
          <p:cNvPr id="21508" name="Group 4">
            <a:extLst>
              <a:ext uri="{FF2B5EF4-FFF2-40B4-BE49-F238E27FC236}">
                <a16:creationId xmlns:a16="http://schemas.microsoft.com/office/drawing/2014/main" id="{6F1C88CA-CE09-7243-A5FA-F0DDEC3A3987}"/>
              </a:ext>
            </a:extLst>
          </p:cNvPr>
          <p:cNvGrpSpPr>
            <a:grpSpLocks/>
          </p:cNvGrpSpPr>
          <p:nvPr/>
        </p:nvGrpSpPr>
        <p:grpSpPr bwMode="auto">
          <a:xfrm>
            <a:off x="7608888" y="188913"/>
            <a:ext cx="2830512" cy="2095500"/>
            <a:chOff x="3833" y="119"/>
            <a:chExt cx="1783" cy="1320"/>
          </a:xfrm>
        </p:grpSpPr>
        <p:sp>
          <p:nvSpPr>
            <p:cNvPr id="21509" name="Text Box 5">
              <a:extLst>
                <a:ext uri="{FF2B5EF4-FFF2-40B4-BE49-F238E27FC236}">
                  <a16:creationId xmlns:a16="http://schemas.microsoft.com/office/drawing/2014/main" id="{972A3B57-21B5-9A40-B14A-AB1D83D9F1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21510" name="Text Box 6">
              <a:extLst>
                <a:ext uri="{FF2B5EF4-FFF2-40B4-BE49-F238E27FC236}">
                  <a16:creationId xmlns:a16="http://schemas.microsoft.com/office/drawing/2014/main" id="{80C1C7BA-5C0C-4446-8308-0B7D476AD6EA}"/>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21511" name="Text Box 7">
              <a:extLst>
                <a:ext uri="{FF2B5EF4-FFF2-40B4-BE49-F238E27FC236}">
                  <a16:creationId xmlns:a16="http://schemas.microsoft.com/office/drawing/2014/main" id="{5E73CE01-A56B-6547-9FED-5E064324303A}"/>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21512" name="Text Box 8">
              <a:extLst>
                <a:ext uri="{FF2B5EF4-FFF2-40B4-BE49-F238E27FC236}">
                  <a16:creationId xmlns:a16="http://schemas.microsoft.com/office/drawing/2014/main" id="{63986906-6892-DD42-ADA2-E26910D5929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21513" name="Text Box 9">
              <a:extLst>
                <a:ext uri="{FF2B5EF4-FFF2-40B4-BE49-F238E27FC236}">
                  <a16:creationId xmlns:a16="http://schemas.microsoft.com/office/drawing/2014/main" id="{286239F4-9DF5-D34A-BF18-DE2A3E9F99F2}"/>
                </a:ext>
              </a:extLst>
            </p:cNvPr>
            <p:cNvSpPr txBox="1">
              <a:spLocks noChangeArrowheads="1"/>
            </p:cNvSpPr>
            <p:nvPr/>
          </p:nvSpPr>
          <p:spPr bwMode="auto">
            <a:xfrm>
              <a:off x="4377" y="663"/>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21514" name="Text Box 10">
              <a:extLst>
                <a:ext uri="{FF2B5EF4-FFF2-40B4-BE49-F238E27FC236}">
                  <a16:creationId xmlns:a16="http://schemas.microsoft.com/office/drawing/2014/main" id="{E890B1BE-4D95-8345-A094-58D8AC7C4BB6}"/>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21515" name="Text Box 11">
              <a:extLst>
                <a:ext uri="{FF2B5EF4-FFF2-40B4-BE49-F238E27FC236}">
                  <a16:creationId xmlns:a16="http://schemas.microsoft.com/office/drawing/2014/main" id="{2B3A461F-6B43-CB44-845B-E2F07AB580AF}"/>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21516" name="Text Box 12">
              <a:extLst>
                <a:ext uri="{FF2B5EF4-FFF2-40B4-BE49-F238E27FC236}">
                  <a16:creationId xmlns:a16="http://schemas.microsoft.com/office/drawing/2014/main" id="{3A8E57C5-F526-574E-A24D-70EC8F8502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576379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C9FC59-5C15-9046-8DE5-F28A7590EFA8}"/>
              </a:ext>
            </a:extLst>
          </p:cNvPr>
          <p:cNvSpPr>
            <a:spLocks noGrp="1" noChangeArrowheads="1"/>
          </p:cNvSpPr>
          <p:nvPr>
            <p:ph type="title"/>
          </p:nvPr>
        </p:nvSpPr>
        <p:spPr/>
        <p:txBody>
          <a:bodyPr/>
          <a:lstStyle/>
          <a:p>
            <a:r>
              <a:rPr lang="en-US" altLang="en-CN" dirty="0"/>
              <a:t>A History of Graphics Acceleration Hardware </a:t>
            </a:r>
            <a:endParaRPr lang="en-US" altLang="en-CN" sz="1400" dirty="0"/>
          </a:p>
        </p:txBody>
      </p:sp>
      <p:sp>
        <p:nvSpPr>
          <p:cNvPr id="2" name="TextBox 1">
            <a:extLst>
              <a:ext uri="{FF2B5EF4-FFF2-40B4-BE49-F238E27FC236}">
                <a16:creationId xmlns:a16="http://schemas.microsoft.com/office/drawing/2014/main" id="{963222EB-19EA-AB4D-9873-625F252FE57A}"/>
              </a:ext>
            </a:extLst>
          </p:cNvPr>
          <p:cNvSpPr txBox="1"/>
          <p:nvPr/>
        </p:nvSpPr>
        <p:spPr>
          <a:xfrm>
            <a:off x="4093535" y="5954232"/>
            <a:ext cx="3733714" cy="369332"/>
          </a:xfrm>
          <a:prstGeom prst="rect">
            <a:avLst/>
          </a:prstGeom>
          <a:noFill/>
        </p:spPr>
        <p:txBody>
          <a:bodyPr wrap="none" rtlCol="0">
            <a:spAutoFit/>
          </a:bodyPr>
          <a:lstStyle/>
          <a:p>
            <a:r>
              <a:rPr lang="en-US" dirty="0"/>
              <a:t>https://</a:t>
            </a:r>
            <a:r>
              <a:rPr lang="en-US" dirty="0" err="1"/>
              <a:t>youtu.be</a:t>
            </a:r>
            <a:r>
              <a:rPr lang="en-US" dirty="0"/>
              <a:t>/UUxUCVlXV0A</a:t>
            </a:r>
            <a:endParaRPr lang="en-TW" dirty="0"/>
          </a:p>
        </p:txBody>
      </p:sp>
      <p:pic>
        <p:nvPicPr>
          <p:cNvPr id="3" name="Picture 2">
            <a:extLst>
              <a:ext uri="{FF2B5EF4-FFF2-40B4-BE49-F238E27FC236}">
                <a16:creationId xmlns:a16="http://schemas.microsoft.com/office/drawing/2014/main" id="{D2574653-48AF-E342-AC42-08A07BC1F49D}"/>
              </a:ext>
            </a:extLst>
          </p:cNvPr>
          <p:cNvPicPr>
            <a:picLocks noChangeAspect="1"/>
          </p:cNvPicPr>
          <p:nvPr/>
        </p:nvPicPr>
        <p:blipFill>
          <a:blip r:embed="rId3"/>
          <a:stretch>
            <a:fillRect/>
          </a:stretch>
        </p:blipFill>
        <p:spPr>
          <a:xfrm>
            <a:off x="2317750" y="901700"/>
            <a:ext cx="7556500" cy="5054600"/>
          </a:xfrm>
          <a:prstGeom prst="rect">
            <a:avLst/>
          </a:prstGeom>
        </p:spPr>
      </p:pic>
    </p:spTree>
    <p:extLst>
      <p:ext uri="{BB962C8B-B14F-4D97-AF65-F5344CB8AC3E}">
        <p14:creationId xmlns:p14="http://schemas.microsoft.com/office/powerpoint/2010/main" val="943857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02A846-6934-4E4D-8D26-4AEEB01D206C}"/>
              </a:ext>
            </a:extLst>
          </p:cNvPr>
          <p:cNvSpPr>
            <a:spLocks noGrp="1" noChangeArrowheads="1"/>
          </p:cNvSpPr>
          <p:nvPr>
            <p:ph type="title"/>
          </p:nvPr>
        </p:nvSpPr>
        <p:spPr/>
        <p:txBody>
          <a:bodyPr/>
          <a:lstStyle/>
          <a:p>
            <a:r>
              <a:rPr lang="en-US" altLang="en-CN"/>
              <a:t>Memory-mapped screen</a:t>
            </a:r>
          </a:p>
        </p:txBody>
      </p:sp>
      <p:pic>
        <p:nvPicPr>
          <p:cNvPr id="797699" name="Picture 3" descr="Bouquet">
            <a:extLst>
              <a:ext uri="{FF2B5EF4-FFF2-40B4-BE49-F238E27FC236}">
                <a16:creationId xmlns:a16="http://schemas.microsoft.com/office/drawing/2014/main" id="{7A1365FB-DE86-3C4A-BAA5-4AAAFB1F8F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700088"/>
            <a:ext cx="8763000" cy="5664200"/>
          </a:xfrm>
          <a:prstGeom prst="rect">
            <a:avLst/>
          </a:prstGeom>
          <a:noFill/>
          <a:ln>
            <a:noFill/>
          </a:ln>
          <a:effectLst/>
          <a:extLst>
            <a:ext uri="{909E8E84-426E-40DD-AFC4-6F175D3DCCD1}">
              <a14:hiddenFill xmlns:a14="http://schemas.microsoft.com/office/drawing/2010/main">
                <a:blipFill dpi="0" rotWithShape="0">
                  <a:blip r:embed="rId4"/>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3372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EB813C7-7E4F-EA4D-911A-9F33AD8CE7DA}"/>
              </a:ext>
            </a:extLst>
          </p:cNvPr>
          <p:cNvSpPr>
            <a:spLocks noGrp="1" noChangeArrowheads="1"/>
          </p:cNvSpPr>
          <p:nvPr>
            <p:ph type="title"/>
          </p:nvPr>
        </p:nvSpPr>
        <p:spPr/>
        <p:txBody>
          <a:bodyPr/>
          <a:lstStyle/>
          <a:p>
            <a:r>
              <a:rPr lang="en-US" altLang="en-CN"/>
              <a:t>Pixel drawing</a:t>
            </a:r>
          </a:p>
        </p:txBody>
      </p:sp>
      <p:sp>
        <p:nvSpPr>
          <p:cNvPr id="799747" name="Rectangle 3">
            <a:extLst>
              <a:ext uri="{FF2B5EF4-FFF2-40B4-BE49-F238E27FC236}">
                <a16:creationId xmlns:a16="http://schemas.microsoft.com/office/drawing/2014/main" id="{48D68AB7-3607-184A-9221-66D929A147B7}"/>
              </a:ext>
            </a:extLst>
          </p:cNvPr>
          <p:cNvSpPr>
            <a:spLocks noGrp="1" noChangeArrowheads="1"/>
          </p:cNvSpPr>
          <p:nvPr>
            <p:ph type="body" idx="1"/>
          </p:nvPr>
        </p:nvSpPr>
        <p:spPr>
          <a:xfrm>
            <a:off x="3429000" y="3657600"/>
            <a:ext cx="6770688" cy="457200"/>
          </a:xfrm>
        </p:spPr>
        <p:txBody>
          <a:bodyPr/>
          <a:lstStyle/>
          <a:p>
            <a:r>
              <a:rPr lang="en-US" altLang="en-CN"/>
              <a:t>Implementation: using </a:t>
            </a:r>
            <a:r>
              <a:rPr lang="en-US" altLang="en-CN">
                <a:solidFill>
                  <a:srgbClr val="000099"/>
                </a:solidFill>
              </a:rPr>
              <a:t>poke(address,value)</a:t>
            </a:r>
          </a:p>
        </p:txBody>
      </p:sp>
      <p:pic>
        <p:nvPicPr>
          <p:cNvPr id="799748" name="Picture 4" descr="Bouquet">
            <a:extLst>
              <a:ext uri="{FF2B5EF4-FFF2-40B4-BE49-F238E27FC236}">
                <a16:creationId xmlns:a16="http://schemas.microsoft.com/office/drawing/2014/main" id="{FE698DBF-249A-EE4F-B2D3-9016C8C5DE7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52800" y="1052514"/>
            <a:ext cx="5486400" cy="1995487"/>
          </a:xfrm>
          <a:prstGeom prst="rect">
            <a:avLst/>
          </a:prstGeom>
          <a:noFill/>
          <a:ln>
            <a:noFill/>
          </a:ln>
          <a:effectLst/>
          <a:extLst>
            <a:ext uri="{909E8E84-426E-40DD-AFC4-6F175D3DCCD1}">
              <a14:hiddenFill xmlns:a14="http://schemas.microsoft.com/office/drawing/2010/main">
                <a:blipFill dpi="0" rotWithShape="0">
                  <a:blip r:embed="rId5"/>
                  <a:srcRect l="32813" t="37634" r="32813" b="45161"/>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99749" name="Object 5">
            <a:extLst>
              <a:ext uri="{FF2B5EF4-FFF2-40B4-BE49-F238E27FC236}">
                <a16:creationId xmlns:a16="http://schemas.microsoft.com/office/drawing/2014/main" id="{7C3AE48B-0D96-984D-AE6A-3B5694C0974E}"/>
              </a:ext>
            </a:extLst>
          </p:cNvPr>
          <p:cNvGraphicFramePr>
            <a:graphicFrameLocks noChangeAspect="1"/>
          </p:cNvGraphicFramePr>
          <p:nvPr/>
        </p:nvGraphicFramePr>
        <p:xfrm>
          <a:off x="1752600" y="4495801"/>
          <a:ext cx="8610600" cy="1838325"/>
        </p:xfrm>
        <a:graphic>
          <a:graphicData uri="http://schemas.openxmlformats.org/presentationml/2006/ole">
            <mc:AlternateContent xmlns:mc="http://schemas.openxmlformats.org/markup-compatibility/2006">
              <mc:Choice xmlns:v="urn:schemas-microsoft-com:vml" Requires="v">
                <p:oleObj spid="_x0000_s943170" r:id="rId6" imgW="24955500" imgH="19583400" progId="Visio.Drawing.6">
                  <p:embed/>
                </p:oleObj>
              </mc:Choice>
              <mc:Fallback>
                <p:oleObj r:id="rId6" imgW="24955500" imgH="19583400" progId="Visio.Drawing.6">
                  <p:embed/>
                  <p:pic>
                    <p:nvPicPr>
                      <p:cNvPr id="799749" name="Object 5">
                        <a:extLst>
                          <a:ext uri="{FF2B5EF4-FFF2-40B4-BE49-F238E27FC236}">
                            <a16:creationId xmlns:a16="http://schemas.microsoft.com/office/drawing/2014/main" id="{7C3AE48B-0D96-984D-AE6A-3B5694C097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690" t="26208" r="6987" b="49641"/>
                      <a:stretch>
                        <a:fillRect/>
                      </a:stretch>
                    </p:blipFill>
                    <p:spPr bwMode="auto">
                      <a:xfrm>
                        <a:off x="1752600" y="4495801"/>
                        <a:ext cx="86106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26824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9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974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9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47"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474A0035-34A8-4F49-A475-7025A3144903}"/>
              </a:ext>
            </a:extLst>
          </p:cNvPr>
          <p:cNvSpPr>
            <a:spLocks noGrp="1" noChangeArrowheads="1"/>
          </p:cNvSpPr>
          <p:nvPr>
            <p:ph type="title" idx="4294967295"/>
          </p:nvPr>
        </p:nvSpPr>
        <p:spPr/>
        <p:txBody>
          <a:bodyPr/>
          <a:lstStyle/>
          <a:p>
            <a:r>
              <a:rPr lang="en-US" altLang="en-CN"/>
              <a:t>Image representation: bitmap versus vector graphics</a:t>
            </a:r>
          </a:p>
        </p:txBody>
      </p:sp>
      <p:sp>
        <p:nvSpPr>
          <p:cNvPr id="529416" name="Rectangle 8">
            <a:extLst>
              <a:ext uri="{FF2B5EF4-FFF2-40B4-BE49-F238E27FC236}">
                <a16:creationId xmlns:a16="http://schemas.microsoft.com/office/drawing/2014/main" id="{4F690FA2-4AA4-5748-AC5F-6C5A0325E5F7}"/>
              </a:ext>
            </a:extLst>
          </p:cNvPr>
          <p:cNvSpPr>
            <a:spLocks noChangeArrowheads="1"/>
          </p:cNvSpPr>
          <p:nvPr/>
        </p:nvSpPr>
        <p:spPr bwMode="auto">
          <a:xfrm>
            <a:off x="1992313" y="4724401"/>
            <a:ext cx="7632700"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Bitmap file: </a:t>
            </a:r>
            <a:r>
              <a:rPr lang="en-US" altLang="en-CN" sz="1400">
                <a:solidFill>
                  <a:srgbClr val="000000"/>
                </a:solidFill>
                <a:cs typeface="Arial" panose="020B0604020202020204" pitchFamily="34" charset="0"/>
              </a:rPr>
              <a:t>00100, 01010,01010,10001,11111,10001,00000,</a:t>
            </a:r>
            <a:r>
              <a:rPr lang="en-US" altLang="en-CN" sz="1600">
                <a:solidFill>
                  <a:srgbClr val="000000"/>
                </a:solidFill>
                <a:latin typeface="Comic Sans MS" panose="030F0902030302020204" pitchFamily="66" charset="0"/>
              </a:rPr>
              <a:t> . . .</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Vector graphics file: </a:t>
            </a:r>
            <a:r>
              <a:rPr lang="en-US" altLang="en-CN" sz="1400">
                <a:solidFill>
                  <a:srgbClr val="000000"/>
                </a:solidFill>
                <a:cs typeface="Arial" panose="020B0604020202020204" pitchFamily="34" charset="0"/>
              </a:rPr>
              <a:t>drawLine(2,0,0,5), drawLine(2,0,4,5), drawLine(1,4,3,4)</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cs typeface="Arial" panose="020B0604020202020204" pitchFamily="34" charset="0"/>
              </a:rPr>
              <a:t>Pros and cons of each method. </a:t>
            </a:r>
          </a:p>
          <a:p>
            <a:pPr eaLnBrk="0" fontAlgn="base" hangingPunct="0">
              <a:spcBef>
                <a:spcPct val="100000"/>
              </a:spcBef>
              <a:spcAft>
                <a:spcPct val="0"/>
              </a:spcAft>
              <a:buClr>
                <a:srgbClr val="006600"/>
              </a:buClr>
              <a:buSzPct val="85000"/>
              <a:buFont typeface="Wingdings" pitchFamily="2" charset="2"/>
              <a:buChar char="n"/>
            </a:pPr>
            <a:endParaRPr lang="en-US" altLang="en-CN" sz="1600">
              <a:solidFill>
                <a:srgbClr val="000000"/>
              </a:solidFill>
              <a:latin typeface="Comic Sans MS" panose="030F0902030302020204" pitchFamily="66" charset="0"/>
            </a:endParaRPr>
          </a:p>
        </p:txBody>
      </p:sp>
      <p:sp>
        <p:nvSpPr>
          <p:cNvPr id="529421" name="Rectangle 13">
            <a:extLst>
              <a:ext uri="{FF2B5EF4-FFF2-40B4-BE49-F238E27FC236}">
                <a16:creationId xmlns:a16="http://schemas.microsoft.com/office/drawing/2014/main" id="{0C66CA55-FB32-E748-B28A-0470FC48109F}"/>
              </a:ext>
            </a:extLst>
          </p:cNvPr>
          <p:cNvSpPr>
            <a:spLocks noChangeArrowheads="1"/>
          </p:cNvSpPr>
          <p:nvPr/>
        </p:nvSpPr>
        <p:spPr bwMode="auto">
          <a:xfrm>
            <a:off x="1992313" y="5516563"/>
            <a:ext cx="7777162"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endParaRPr lang="en-US" altLang="en-CN" sz="1400">
              <a:solidFill>
                <a:srgbClr val="000000"/>
              </a:solidFill>
              <a:cs typeface="Arial" panose="020B0604020202020204" pitchFamily="34" charset="0"/>
            </a:endParaRPr>
          </a:p>
        </p:txBody>
      </p:sp>
      <p:pic>
        <p:nvPicPr>
          <p:cNvPr id="529426" name="Picture 18">
            <a:extLst>
              <a:ext uri="{FF2B5EF4-FFF2-40B4-BE49-F238E27FC236}">
                <a16:creationId xmlns:a16="http://schemas.microsoft.com/office/drawing/2014/main" id="{4A098817-80FD-E046-8CBC-8DA330B62B6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48539" y="1052513"/>
            <a:ext cx="306863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grpSp>
        <p:nvGrpSpPr>
          <p:cNvPr id="2" name="Group 25">
            <a:extLst>
              <a:ext uri="{FF2B5EF4-FFF2-40B4-BE49-F238E27FC236}">
                <a16:creationId xmlns:a16="http://schemas.microsoft.com/office/drawing/2014/main" id="{8AA98A0F-0363-3D4D-B49F-F1919CE10071}"/>
              </a:ext>
            </a:extLst>
          </p:cNvPr>
          <p:cNvGrpSpPr>
            <a:grpSpLocks/>
          </p:cNvGrpSpPr>
          <p:nvPr/>
        </p:nvGrpSpPr>
        <p:grpSpPr bwMode="auto">
          <a:xfrm>
            <a:off x="4008438" y="1557339"/>
            <a:ext cx="2413000" cy="3024187"/>
            <a:chOff x="1565" y="981"/>
            <a:chExt cx="1520" cy="1905"/>
          </a:xfrm>
        </p:grpSpPr>
        <p:grpSp>
          <p:nvGrpSpPr>
            <p:cNvPr id="24589" name="Group 12">
              <a:extLst>
                <a:ext uri="{FF2B5EF4-FFF2-40B4-BE49-F238E27FC236}">
                  <a16:creationId xmlns:a16="http://schemas.microsoft.com/office/drawing/2014/main" id="{77013509-EE36-CE40-8F9F-0880B85515B0}"/>
                </a:ext>
              </a:extLst>
            </p:cNvPr>
            <p:cNvGrpSpPr>
              <a:grpSpLocks/>
            </p:cNvGrpSpPr>
            <p:nvPr/>
          </p:nvGrpSpPr>
          <p:grpSpPr bwMode="auto">
            <a:xfrm>
              <a:off x="1565" y="981"/>
              <a:ext cx="1520" cy="1631"/>
              <a:chOff x="2018" y="1026"/>
              <a:chExt cx="1520" cy="1631"/>
            </a:xfrm>
          </p:grpSpPr>
          <p:pic>
            <p:nvPicPr>
              <p:cNvPr id="24591" name="Picture 10">
                <a:extLst>
                  <a:ext uri="{FF2B5EF4-FFF2-40B4-BE49-F238E27FC236}">
                    <a16:creationId xmlns:a16="http://schemas.microsoft.com/office/drawing/2014/main" id="{32567BB7-99B6-8141-81A0-4C071AC0A36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18" y="1071"/>
                <a:ext cx="1520"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92" name="Rectangle 9">
                <a:extLst>
                  <a:ext uri="{FF2B5EF4-FFF2-40B4-BE49-F238E27FC236}">
                    <a16:creationId xmlns:a16="http://schemas.microsoft.com/office/drawing/2014/main" id="{7C3A4091-ACC7-AF4F-8E3B-2A262D5AC187}"/>
                  </a:ext>
                </a:extLst>
              </p:cNvPr>
              <p:cNvSpPr>
                <a:spLocks noChangeArrowheads="1"/>
              </p:cNvSpPr>
              <p:nvPr/>
            </p:nvSpPr>
            <p:spPr bwMode="auto">
              <a:xfrm>
                <a:off x="2200" y="1026"/>
                <a:ext cx="318"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indent="127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r" eaLnBrk="0" fontAlgn="base" hangingPunct="0">
                  <a:spcBef>
                    <a:spcPct val="60000"/>
                  </a:spcBef>
                  <a:spcAft>
                    <a:spcPct val="0"/>
                  </a:spcAft>
                  <a:buClr>
                    <a:srgbClr val="006600"/>
                  </a:buClr>
                  <a:buSzPct val="85000"/>
                </a:pPr>
                <a:r>
                  <a:rPr lang="en-US" altLang="en-CN" sz="1000">
                    <a:solidFill>
                      <a:srgbClr val="000000"/>
                    </a:solidFill>
                    <a:latin typeface="Comic Sans MS" panose="030F0902030302020204" pitchFamily="66" charset="0"/>
                  </a:rPr>
                  <a:t>(0,0)</a:t>
                </a:r>
              </a:p>
            </p:txBody>
          </p:sp>
        </p:grpSp>
        <p:sp>
          <p:nvSpPr>
            <p:cNvPr id="24590" name="Rectangle 20">
              <a:extLst>
                <a:ext uri="{FF2B5EF4-FFF2-40B4-BE49-F238E27FC236}">
                  <a16:creationId xmlns:a16="http://schemas.microsoft.com/office/drawing/2014/main" id="{E81486D2-1440-AC45-8F55-2518345A1EAC}"/>
                </a:ext>
              </a:extLst>
            </p:cNvPr>
            <p:cNvSpPr>
              <a:spLocks noChangeArrowheads="1"/>
            </p:cNvSpPr>
            <p:nvPr/>
          </p:nvSpPr>
          <p:spPr bwMode="auto">
            <a:xfrm>
              <a:off x="2109"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vector</a:t>
              </a:r>
            </a:p>
          </p:txBody>
        </p:sp>
      </p:grpSp>
      <p:grpSp>
        <p:nvGrpSpPr>
          <p:cNvPr id="4" name="Group 24">
            <a:extLst>
              <a:ext uri="{FF2B5EF4-FFF2-40B4-BE49-F238E27FC236}">
                <a16:creationId xmlns:a16="http://schemas.microsoft.com/office/drawing/2014/main" id="{9F956C50-DB64-064C-89E5-481B41BBEE29}"/>
              </a:ext>
            </a:extLst>
          </p:cNvPr>
          <p:cNvGrpSpPr>
            <a:grpSpLocks/>
          </p:cNvGrpSpPr>
          <p:nvPr/>
        </p:nvGrpSpPr>
        <p:grpSpPr bwMode="auto">
          <a:xfrm>
            <a:off x="1992313" y="1052513"/>
            <a:ext cx="2303462" cy="3529012"/>
            <a:chOff x="295" y="663"/>
            <a:chExt cx="1451" cy="2223"/>
          </a:xfrm>
        </p:grpSpPr>
        <p:pic>
          <p:nvPicPr>
            <p:cNvPr id="24584" name="Picture 7">
              <a:extLst>
                <a:ext uri="{FF2B5EF4-FFF2-40B4-BE49-F238E27FC236}">
                  <a16:creationId xmlns:a16="http://schemas.microsoft.com/office/drawing/2014/main" id="{DCD60A1B-7474-214B-90D7-404B905E415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5" y="1028"/>
              <a:ext cx="1179"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85" name="Rectangle 19">
              <a:extLst>
                <a:ext uri="{FF2B5EF4-FFF2-40B4-BE49-F238E27FC236}">
                  <a16:creationId xmlns:a16="http://schemas.microsoft.com/office/drawing/2014/main" id="{FE5774C8-ED2F-4F4D-B5A6-F3D95C26C7CB}"/>
                </a:ext>
              </a:extLst>
            </p:cNvPr>
            <p:cNvSpPr>
              <a:spLocks noChangeArrowheads="1"/>
            </p:cNvSpPr>
            <p:nvPr/>
          </p:nvSpPr>
          <p:spPr bwMode="auto">
            <a:xfrm>
              <a:off x="657"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bitmap</a:t>
              </a:r>
            </a:p>
          </p:txBody>
        </p:sp>
        <p:grpSp>
          <p:nvGrpSpPr>
            <p:cNvPr id="24586" name="Group 23">
              <a:extLst>
                <a:ext uri="{FF2B5EF4-FFF2-40B4-BE49-F238E27FC236}">
                  <a16:creationId xmlns:a16="http://schemas.microsoft.com/office/drawing/2014/main" id="{3052B717-EDC8-8A43-B719-6E04FFF3877C}"/>
                </a:ext>
              </a:extLst>
            </p:cNvPr>
            <p:cNvGrpSpPr>
              <a:grpSpLocks/>
            </p:cNvGrpSpPr>
            <p:nvPr/>
          </p:nvGrpSpPr>
          <p:grpSpPr bwMode="auto">
            <a:xfrm>
              <a:off x="1066" y="663"/>
              <a:ext cx="680" cy="590"/>
              <a:chOff x="1066" y="663"/>
              <a:chExt cx="680" cy="590"/>
            </a:xfrm>
          </p:grpSpPr>
          <p:sp>
            <p:nvSpPr>
              <p:cNvPr id="24587" name="Line 21">
                <a:extLst>
                  <a:ext uri="{FF2B5EF4-FFF2-40B4-BE49-F238E27FC236}">
                    <a16:creationId xmlns:a16="http://schemas.microsoft.com/office/drawing/2014/main" id="{D2D20BBC-7829-024C-B0E3-D57341A87A51}"/>
                  </a:ext>
                </a:extLst>
              </p:cNvPr>
              <p:cNvSpPr>
                <a:spLocks noChangeShapeType="1"/>
              </p:cNvSpPr>
              <p:nvPr/>
            </p:nvSpPr>
            <p:spPr bwMode="auto">
              <a:xfrm flipH="1">
                <a:off x="1066" y="891"/>
                <a:ext cx="181" cy="362"/>
              </a:xfrm>
              <a:prstGeom prst="line">
                <a:avLst/>
              </a:prstGeom>
              <a:noFill/>
              <a:ln w="25400">
                <a:solidFill>
                  <a:srgbClr val="000080"/>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4588" name="Rectangle 22">
                <a:extLst>
                  <a:ext uri="{FF2B5EF4-FFF2-40B4-BE49-F238E27FC236}">
                    <a16:creationId xmlns:a16="http://schemas.microsoft.com/office/drawing/2014/main" id="{56138614-FDA3-FC47-A111-F8217F1D12D2}"/>
                  </a:ext>
                </a:extLst>
              </p:cNvPr>
              <p:cNvSpPr>
                <a:spLocks noChangeArrowheads="1"/>
              </p:cNvSpPr>
              <p:nvPr/>
            </p:nvSpPr>
            <p:spPr bwMode="auto">
              <a:xfrm>
                <a:off x="1111" y="663"/>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pixel</a:t>
                </a:r>
              </a:p>
            </p:txBody>
          </p:sp>
        </p:grpSp>
      </p:grpSp>
    </p:spTree>
    <p:extLst>
      <p:ext uri="{BB962C8B-B14F-4D97-AF65-F5344CB8AC3E}">
        <p14:creationId xmlns:p14="http://schemas.microsoft.com/office/powerpoint/2010/main" val="3547545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6">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nodePh="1">
                                  <p:stCondLst>
                                    <p:cond delay="0"/>
                                  </p:stCondLst>
                                  <p:endCondLst>
                                    <p:cond evt="begin" delay="0">
                                      <p:tn val="25"/>
                                    </p:cond>
                                  </p:endCondLst>
                                  <p:childTnLst>
                                    <p:set>
                                      <p:cBhvr>
                                        <p:cTn id="26" dur="1" fill="hold">
                                          <p:stCondLst>
                                            <p:cond delay="499"/>
                                          </p:stCondLst>
                                        </p:cTn>
                                        <p:tgtEl>
                                          <p:spTgt spid="5294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29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6" grpId="0" build="p" autoUpdateAnimBg="0"/>
      <p:bldP spid="529421"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92F742C-CE69-974A-A5A6-39BB250D29C5}"/>
              </a:ext>
            </a:extLst>
          </p:cNvPr>
          <p:cNvSpPr>
            <a:spLocks noGrp="1" noChangeArrowheads="1"/>
          </p:cNvSpPr>
          <p:nvPr>
            <p:ph type="title" idx="4294967295"/>
          </p:nvPr>
        </p:nvSpPr>
        <p:spPr/>
        <p:txBody>
          <a:bodyPr/>
          <a:lstStyle/>
          <a:p>
            <a:r>
              <a:rPr lang="en-US" altLang="en-CN"/>
              <a:t>Vector graphics: basic operations</a:t>
            </a:r>
          </a:p>
        </p:txBody>
      </p:sp>
      <p:sp>
        <p:nvSpPr>
          <p:cNvPr id="531461" name="Rectangle 5">
            <a:extLst>
              <a:ext uri="{FF2B5EF4-FFF2-40B4-BE49-F238E27FC236}">
                <a16:creationId xmlns:a16="http://schemas.microsoft.com/office/drawing/2014/main" id="{0D6D1FD6-CF0E-444D-BD00-86525DDB75AB}"/>
              </a:ext>
            </a:extLst>
          </p:cNvPr>
          <p:cNvSpPr>
            <a:spLocks noChangeArrowheads="1"/>
          </p:cNvSpPr>
          <p:nvPr/>
        </p:nvSpPr>
        <p:spPr bwMode="auto">
          <a:xfrm>
            <a:off x="6524625" y="1052513"/>
            <a:ext cx="76200" cy="7620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31462" name="Rectangle 6">
            <a:extLst>
              <a:ext uri="{FF2B5EF4-FFF2-40B4-BE49-F238E27FC236}">
                <a16:creationId xmlns:a16="http://schemas.microsoft.com/office/drawing/2014/main" id="{283F0201-2B4C-1A43-97BC-88E9945FC1A1}"/>
              </a:ext>
            </a:extLst>
          </p:cNvPr>
          <p:cNvSpPr>
            <a:spLocks noGrp="1" noChangeArrowheads="1"/>
          </p:cNvSpPr>
          <p:nvPr>
            <p:ph type="body" idx="4294967295"/>
          </p:nvPr>
        </p:nvSpPr>
        <p:spPr>
          <a:xfrm>
            <a:off x="7069138" y="908050"/>
            <a:ext cx="1846262" cy="457200"/>
          </a:xfrm>
          <a:noFill/>
        </p:spPr>
        <p:txBody>
          <a:bodyPr/>
          <a:lstStyle/>
          <a:p>
            <a:pPr>
              <a:buFont typeface="Wingdings" pitchFamily="2" charset="2"/>
              <a:buNone/>
            </a:pPr>
            <a:r>
              <a:rPr lang="en-US" altLang="en-CN" sz="1600">
                <a:latin typeface="Arial" panose="020B0604020202020204" pitchFamily="34" charset="0"/>
                <a:cs typeface="Arial" panose="020B0604020202020204" pitchFamily="34" charset="0"/>
              </a:rPr>
              <a:t>drawPixel(x,y)</a:t>
            </a:r>
          </a:p>
        </p:txBody>
      </p:sp>
      <p:grpSp>
        <p:nvGrpSpPr>
          <p:cNvPr id="2" name="Group 354">
            <a:extLst>
              <a:ext uri="{FF2B5EF4-FFF2-40B4-BE49-F238E27FC236}">
                <a16:creationId xmlns:a16="http://schemas.microsoft.com/office/drawing/2014/main" id="{7DE60C6E-71CE-5C42-BB3E-AD1BD4BBE5DB}"/>
              </a:ext>
            </a:extLst>
          </p:cNvPr>
          <p:cNvGrpSpPr>
            <a:grpSpLocks/>
          </p:cNvGrpSpPr>
          <p:nvPr/>
        </p:nvGrpSpPr>
        <p:grpSpPr bwMode="auto">
          <a:xfrm>
            <a:off x="6311900" y="1773238"/>
            <a:ext cx="2808288" cy="501650"/>
            <a:chOff x="3016" y="1117"/>
            <a:chExt cx="1769" cy="316"/>
          </a:xfrm>
        </p:grpSpPr>
        <p:sp>
          <p:nvSpPr>
            <p:cNvPr id="25943" name="Oval 4">
              <a:extLst>
                <a:ext uri="{FF2B5EF4-FFF2-40B4-BE49-F238E27FC236}">
                  <a16:creationId xmlns:a16="http://schemas.microsoft.com/office/drawing/2014/main" id="{7BAC8E09-15E4-334B-B2BB-AA31854205A5}"/>
                </a:ext>
              </a:extLst>
            </p:cNvPr>
            <p:cNvSpPr>
              <a:spLocks noChangeArrowheads="1"/>
            </p:cNvSpPr>
            <p:nvPr/>
          </p:nvSpPr>
          <p:spPr bwMode="auto">
            <a:xfrm>
              <a:off x="3016" y="1117"/>
              <a:ext cx="272" cy="227"/>
            </a:xfrm>
            <a:prstGeom prst="ellipse">
              <a:avLst/>
            </a:prstGeom>
            <a:solidFill>
              <a:schemeClr val="tx1"/>
            </a:solidFill>
            <a:ln w="63500">
              <a:solidFill>
                <a:schemeClr val="tx1"/>
              </a:solid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44" name="Rectangle 7">
              <a:extLst>
                <a:ext uri="{FF2B5EF4-FFF2-40B4-BE49-F238E27FC236}">
                  <a16:creationId xmlns:a16="http://schemas.microsoft.com/office/drawing/2014/main" id="{18F6DA0D-7C13-D845-A513-EB5A859473DE}"/>
                </a:ext>
              </a:extLst>
            </p:cNvPr>
            <p:cNvSpPr>
              <a:spLocks noChangeArrowheads="1"/>
            </p:cNvSpPr>
            <p:nvPr/>
          </p:nvSpPr>
          <p:spPr bwMode="auto">
            <a:xfrm>
              <a:off x="3489" y="1145"/>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drawCircle(x,y,r)</a:t>
              </a:r>
            </a:p>
          </p:txBody>
        </p:sp>
      </p:grpSp>
      <p:grpSp>
        <p:nvGrpSpPr>
          <p:cNvPr id="3" name="Group 353">
            <a:extLst>
              <a:ext uri="{FF2B5EF4-FFF2-40B4-BE49-F238E27FC236}">
                <a16:creationId xmlns:a16="http://schemas.microsoft.com/office/drawing/2014/main" id="{D87F0DB1-5AD1-7E46-94ED-EF1DCC414117}"/>
              </a:ext>
            </a:extLst>
          </p:cNvPr>
          <p:cNvGrpSpPr>
            <a:grpSpLocks/>
          </p:cNvGrpSpPr>
          <p:nvPr/>
        </p:nvGrpSpPr>
        <p:grpSpPr bwMode="auto">
          <a:xfrm>
            <a:off x="6240463" y="1339850"/>
            <a:ext cx="3459162" cy="458788"/>
            <a:chOff x="2971" y="844"/>
            <a:chExt cx="2179" cy="289"/>
          </a:xfrm>
        </p:grpSpPr>
        <p:sp>
          <p:nvSpPr>
            <p:cNvPr id="25941" name="Line 3">
              <a:extLst>
                <a:ext uri="{FF2B5EF4-FFF2-40B4-BE49-F238E27FC236}">
                  <a16:creationId xmlns:a16="http://schemas.microsoft.com/office/drawing/2014/main" id="{05BED04A-D787-074A-90C4-AD14EBCD9CA9}"/>
                </a:ext>
              </a:extLst>
            </p:cNvPr>
            <p:cNvSpPr>
              <a:spLocks noChangeShapeType="1"/>
            </p:cNvSpPr>
            <p:nvPr/>
          </p:nvSpPr>
          <p:spPr bwMode="auto">
            <a:xfrm flipV="1">
              <a:off x="2971" y="844"/>
              <a:ext cx="408" cy="182"/>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5942" name="Rectangle 8">
              <a:extLst>
                <a:ext uri="{FF2B5EF4-FFF2-40B4-BE49-F238E27FC236}">
                  <a16:creationId xmlns:a16="http://schemas.microsoft.com/office/drawing/2014/main" id="{C9790759-CF05-134C-A975-25F9FE51D8C9}"/>
                </a:ext>
              </a:extLst>
            </p:cNvPr>
            <p:cNvSpPr>
              <a:spLocks noChangeArrowheads="1"/>
            </p:cNvSpPr>
            <p:nvPr/>
          </p:nvSpPr>
          <p:spPr bwMode="auto">
            <a:xfrm>
              <a:off x="3470" y="845"/>
              <a:ext cx="16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grpSp>
      <p:grpSp>
        <p:nvGrpSpPr>
          <p:cNvPr id="4" name="Group 355">
            <a:extLst>
              <a:ext uri="{FF2B5EF4-FFF2-40B4-BE49-F238E27FC236}">
                <a16:creationId xmlns:a16="http://schemas.microsoft.com/office/drawing/2014/main" id="{6F875952-77D1-4340-92E2-CF7943E5027A}"/>
              </a:ext>
            </a:extLst>
          </p:cNvPr>
          <p:cNvGrpSpPr>
            <a:grpSpLocks/>
          </p:cNvGrpSpPr>
          <p:nvPr/>
        </p:nvGrpSpPr>
        <p:grpSpPr bwMode="auto">
          <a:xfrm>
            <a:off x="6240463" y="2324100"/>
            <a:ext cx="3816350" cy="457200"/>
            <a:chOff x="2971" y="1464"/>
            <a:chExt cx="2404" cy="288"/>
          </a:xfrm>
        </p:grpSpPr>
        <p:sp>
          <p:nvSpPr>
            <p:cNvPr id="25939" name="Rectangle 175">
              <a:extLst>
                <a:ext uri="{FF2B5EF4-FFF2-40B4-BE49-F238E27FC236}">
                  <a16:creationId xmlns:a16="http://schemas.microsoft.com/office/drawing/2014/main" id="{BA81E98B-75FD-8543-9FCE-AB8B21A171EE}"/>
                </a:ext>
              </a:extLst>
            </p:cNvPr>
            <p:cNvSpPr>
              <a:spLocks noChangeArrowheads="1"/>
            </p:cNvSpPr>
            <p:nvPr/>
          </p:nvSpPr>
          <p:spPr bwMode="auto">
            <a:xfrm>
              <a:off x="3516" y="1464"/>
              <a:ext cx="18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drawRectangle(x1,y1,x2,y2)</a:t>
              </a:r>
            </a:p>
          </p:txBody>
        </p:sp>
        <p:sp>
          <p:nvSpPr>
            <p:cNvPr id="25940" name="Rectangle 176">
              <a:extLst>
                <a:ext uri="{FF2B5EF4-FFF2-40B4-BE49-F238E27FC236}">
                  <a16:creationId xmlns:a16="http://schemas.microsoft.com/office/drawing/2014/main" id="{83376170-CEFB-DB4E-9C31-53047705B937}"/>
                </a:ext>
              </a:extLst>
            </p:cNvPr>
            <p:cNvSpPr>
              <a:spLocks noChangeArrowheads="1"/>
            </p:cNvSpPr>
            <p:nvPr/>
          </p:nvSpPr>
          <p:spPr bwMode="auto">
            <a:xfrm>
              <a:off x="2971" y="1525"/>
              <a:ext cx="363" cy="136"/>
            </a:xfrm>
            <a:prstGeom prst="rect">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5" name="Group 345">
            <a:extLst>
              <a:ext uri="{FF2B5EF4-FFF2-40B4-BE49-F238E27FC236}">
                <a16:creationId xmlns:a16="http://schemas.microsoft.com/office/drawing/2014/main" id="{213A915A-130C-6A4F-874D-4AB7F5E6879E}"/>
              </a:ext>
            </a:extLst>
          </p:cNvPr>
          <p:cNvGrpSpPr>
            <a:grpSpLocks/>
          </p:cNvGrpSpPr>
          <p:nvPr/>
        </p:nvGrpSpPr>
        <p:grpSpPr bwMode="auto">
          <a:xfrm>
            <a:off x="2279650" y="3789364"/>
            <a:ext cx="3240088" cy="2376487"/>
            <a:chOff x="476" y="2387"/>
            <a:chExt cx="2041" cy="1497"/>
          </a:xfrm>
        </p:grpSpPr>
        <p:sp>
          <p:nvSpPr>
            <p:cNvPr id="25775" name="Rectangle 178">
              <a:extLst>
                <a:ext uri="{FF2B5EF4-FFF2-40B4-BE49-F238E27FC236}">
                  <a16:creationId xmlns:a16="http://schemas.microsoft.com/office/drawing/2014/main" id="{B7C31BA6-3AA9-A14D-8DD3-F0AE7B641C51}"/>
                </a:ext>
              </a:extLst>
            </p:cNvPr>
            <p:cNvSpPr>
              <a:spLocks noChangeArrowheads="1"/>
            </p:cNvSpPr>
            <p:nvPr/>
          </p:nvSpPr>
          <p:spPr bwMode="auto">
            <a:xfrm>
              <a:off x="476" y="266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76" name="Rectangle 179">
              <a:extLst>
                <a:ext uri="{FF2B5EF4-FFF2-40B4-BE49-F238E27FC236}">
                  <a16:creationId xmlns:a16="http://schemas.microsoft.com/office/drawing/2014/main" id="{5D5BD98D-9B0A-1144-94CE-D43359356F62}"/>
                </a:ext>
              </a:extLst>
            </p:cNvPr>
            <p:cNvSpPr>
              <a:spLocks noChangeArrowheads="1"/>
            </p:cNvSpPr>
            <p:nvPr/>
          </p:nvSpPr>
          <p:spPr bwMode="auto">
            <a:xfrm>
              <a:off x="612"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7" name="Rectangle 180">
              <a:extLst>
                <a:ext uri="{FF2B5EF4-FFF2-40B4-BE49-F238E27FC236}">
                  <a16:creationId xmlns:a16="http://schemas.microsoft.com/office/drawing/2014/main" id="{FAA1A9D3-0850-9B4F-9C9F-EA96250C9672}"/>
                </a:ext>
              </a:extLst>
            </p:cNvPr>
            <p:cNvSpPr>
              <a:spLocks noChangeArrowheads="1"/>
            </p:cNvSpPr>
            <p:nvPr/>
          </p:nvSpPr>
          <p:spPr bwMode="auto">
            <a:xfrm>
              <a:off x="748"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8" name="Rectangle 181">
              <a:extLst>
                <a:ext uri="{FF2B5EF4-FFF2-40B4-BE49-F238E27FC236}">
                  <a16:creationId xmlns:a16="http://schemas.microsoft.com/office/drawing/2014/main" id="{A4A7C8B0-E33C-B740-B5BD-0B42B1CD4615}"/>
                </a:ext>
              </a:extLst>
            </p:cNvPr>
            <p:cNvSpPr>
              <a:spLocks noChangeArrowheads="1"/>
            </p:cNvSpPr>
            <p:nvPr/>
          </p:nvSpPr>
          <p:spPr bwMode="auto">
            <a:xfrm>
              <a:off x="884"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9" name="Rectangle 182">
              <a:extLst>
                <a:ext uri="{FF2B5EF4-FFF2-40B4-BE49-F238E27FC236}">
                  <a16:creationId xmlns:a16="http://schemas.microsoft.com/office/drawing/2014/main" id="{7B3E582F-458D-1043-AB4F-B818E25DAD1C}"/>
                </a:ext>
              </a:extLst>
            </p:cNvPr>
            <p:cNvSpPr>
              <a:spLocks noChangeArrowheads="1"/>
            </p:cNvSpPr>
            <p:nvPr/>
          </p:nvSpPr>
          <p:spPr bwMode="auto">
            <a:xfrm>
              <a:off x="1020"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0" name="Rectangle 183">
              <a:extLst>
                <a:ext uri="{FF2B5EF4-FFF2-40B4-BE49-F238E27FC236}">
                  <a16:creationId xmlns:a16="http://schemas.microsoft.com/office/drawing/2014/main" id="{26BC6F67-95D2-BA49-BCA3-D8AA73F06AC7}"/>
                </a:ext>
              </a:extLst>
            </p:cNvPr>
            <p:cNvSpPr>
              <a:spLocks noChangeArrowheads="1"/>
            </p:cNvSpPr>
            <p:nvPr/>
          </p:nvSpPr>
          <p:spPr bwMode="auto">
            <a:xfrm>
              <a:off x="1157" y="2523"/>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1" name="Rectangle 184">
              <a:extLst>
                <a:ext uri="{FF2B5EF4-FFF2-40B4-BE49-F238E27FC236}">
                  <a16:creationId xmlns:a16="http://schemas.microsoft.com/office/drawing/2014/main" id="{3D57D64D-2EAD-4A49-AFA5-651BAF74735C}"/>
                </a:ext>
              </a:extLst>
            </p:cNvPr>
            <p:cNvSpPr>
              <a:spLocks noChangeArrowheads="1"/>
            </p:cNvSpPr>
            <p:nvPr/>
          </p:nvSpPr>
          <p:spPr bwMode="auto">
            <a:xfrm>
              <a:off x="1292"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2" name="Rectangle 185">
              <a:extLst>
                <a:ext uri="{FF2B5EF4-FFF2-40B4-BE49-F238E27FC236}">
                  <a16:creationId xmlns:a16="http://schemas.microsoft.com/office/drawing/2014/main" id="{8A7292B0-1E47-B74E-85A4-A39CBF21EFC8}"/>
                </a:ext>
              </a:extLst>
            </p:cNvPr>
            <p:cNvSpPr>
              <a:spLocks noChangeArrowheads="1"/>
            </p:cNvSpPr>
            <p:nvPr/>
          </p:nvSpPr>
          <p:spPr bwMode="auto">
            <a:xfrm>
              <a:off x="142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3" name="Rectangle 186">
              <a:extLst>
                <a:ext uri="{FF2B5EF4-FFF2-40B4-BE49-F238E27FC236}">
                  <a16:creationId xmlns:a16="http://schemas.microsoft.com/office/drawing/2014/main" id="{0A28D201-81CA-8C48-B304-CD371568CAE6}"/>
                </a:ext>
              </a:extLst>
            </p:cNvPr>
            <p:cNvSpPr>
              <a:spLocks noChangeArrowheads="1"/>
            </p:cNvSpPr>
            <p:nvPr/>
          </p:nvSpPr>
          <p:spPr bwMode="auto">
            <a:xfrm>
              <a:off x="1565"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4" name="Rectangle 187">
              <a:extLst>
                <a:ext uri="{FF2B5EF4-FFF2-40B4-BE49-F238E27FC236}">
                  <a16:creationId xmlns:a16="http://schemas.microsoft.com/office/drawing/2014/main" id="{631DCD91-CFD0-0344-8445-9AFCDC16E610}"/>
                </a:ext>
              </a:extLst>
            </p:cNvPr>
            <p:cNvSpPr>
              <a:spLocks noChangeArrowheads="1"/>
            </p:cNvSpPr>
            <p:nvPr/>
          </p:nvSpPr>
          <p:spPr bwMode="auto">
            <a:xfrm>
              <a:off x="1701"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5" name="Rectangle 188">
              <a:extLst>
                <a:ext uri="{FF2B5EF4-FFF2-40B4-BE49-F238E27FC236}">
                  <a16:creationId xmlns:a16="http://schemas.microsoft.com/office/drawing/2014/main" id="{2CECA9B5-C2FD-9F4C-AF7C-8213AF30AFB6}"/>
                </a:ext>
              </a:extLst>
            </p:cNvPr>
            <p:cNvSpPr>
              <a:spLocks noChangeArrowheads="1"/>
            </p:cNvSpPr>
            <p:nvPr/>
          </p:nvSpPr>
          <p:spPr bwMode="auto">
            <a:xfrm>
              <a:off x="1837"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6" name="Rectangle 189">
              <a:extLst>
                <a:ext uri="{FF2B5EF4-FFF2-40B4-BE49-F238E27FC236}">
                  <a16:creationId xmlns:a16="http://schemas.microsoft.com/office/drawing/2014/main" id="{E3DB34B5-0E55-CD45-AC98-4B2F8143B153}"/>
                </a:ext>
              </a:extLst>
            </p:cNvPr>
            <p:cNvSpPr>
              <a:spLocks noChangeArrowheads="1"/>
            </p:cNvSpPr>
            <p:nvPr/>
          </p:nvSpPr>
          <p:spPr bwMode="auto">
            <a:xfrm>
              <a:off x="1973"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7" name="Rectangle 190">
              <a:extLst>
                <a:ext uri="{FF2B5EF4-FFF2-40B4-BE49-F238E27FC236}">
                  <a16:creationId xmlns:a16="http://schemas.microsoft.com/office/drawing/2014/main" id="{25B20AA1-4CAC-C542-947F-967D1AB12F20}"/>
                </a:ext>
              </a:extLst>
            </p:cNvPr>
            <p:cNvSpPr>
              <a:spLocks noChangeArrowheads="1"/>
            </p:cNvSpPr>
            <p:nvPr/>
          </p:nvSpPr>
          <p:spPr bwMode="auto">
            <a:xfrm>
              <a:off x="210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8" name="Rectangle 191">
              <a:extLst>
                <a:ext uri="{FF2B5EF4-FFF2-40B4-BE49-F238E27FC236}">
                  <a16:creationId xmlns:a16="http://schemas.microsoft.com/office/drawing/2014/main" id="{9072738A-E37B-0B4A-97BC-4ADC37B8DBD0}"/>
                </a:ext>
              </a:extLst>
            </p:cNvPr>
            <p:cNvSpPr>
              <a:spLocks noChangeArrowheads="1"/>
            </p:cNvSpPr>
            <p:nvPr/>
          </p:nvSpPr>
          <p:spPr bwMode="auto">
            <a:xfrm>
              <a:off x="2245"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9" name="Rectangle 192">
              <a:extLst>
                <a:ext uri="{FF2B5EF4-FFF2-40B4-BE49-F238E27FC236}">
                  <a16:creationId xmlns:a16="http://schemas.microsoft.com/office/drawing/2014/main" id="{E58C7551-7929-1343-A46D-47301BFDD1ED}"/>
                </a:ext>
              </a:extLst>
            </p:cNvPr>
            <p:cNvSpPr>
              <a:spLocks noChangeArrowheads="1"/>
            </p:cNvSpPr>
            <p:nvPr/>
          </p:nvSpPr>
          <p:spPr bwMode="auto">
            <a:xfrm>
              <a:off x="2381"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0" name="Rectangle 193">
              <a:extLst>
                <a:ext uri="{FF2B5EF4-FFF2-40B4-BE49-F238E27FC236}">
                  <a16:creationId xmlns:a16="http://schemas.microsoft.com/office/drawing/2014/main" id="{3C928878-6DDF-DD46-872D-F149472641BC}"/>
                </a:ext>
              </a:extLst>
            </p:cNvPr>
            <p:cNvSpPr>
              <a:spLocks noChangeArrowheads="1"/>
            </p:cNvSpPr>
            <p:nvPr/>
          </p:nvSpPr>
          <p:spPr bwMode="auto">
            <a:xfrm>
              <a:off x="476" y="279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91" name="Rectangle 194">
              <a:extLst>
                <a:ext uri="{FF2B5EF4-FFF2-40B4-BE49-F238E27FC236}">
                  <a16:creationId xmlns:a16="http://schemas.microsoft.com/office/drawing/2014/main" id="{2EF6A5D8-8848-214E-9CC8-2D4D57A7EDAB}"/>
                </a:ext>
              </a:extLst>
            </p:cNvPr>
            <p:cNvSpPr>
              <a:spLocks noChangeArrowheads="1"/>
            </p:cNvSpPr>
            <p:nvPr/>
          </p:nvSpPr>
          <p:spPr bwMode="auto">
            <a:xfrm>
              <a:off x="612"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2" name="Rectangle 195">
              <a:extLst>
                <a:ext uri="{FF2B5EF4-FFF2-40B4-BE49-F238E27FC236}">
                  <a16:creationId xmlns:a16="http://schemas.microsoft.com/office/drawing/2014/main" id="{3A7BB7EB-64DB-9648-9EE2-6DC5F4DB7104}"/>
                </a:ext>
              </a:extLst>
            </p:cNvPr>
            <p:cNvSpPr>
              <a:spLocks noChangeArrowheads="1"/>
            </p:cNvSpPr>
            <p:nvPr/>
          </p:nvSpPr>
          <p:spPr bwMode="auto">
            <a:xfrm>
              <a:off x="748"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3" name="Rectangle 196">
              <a:extLst>
                <a:ext uri="{FF2B5EF4-FFF2-40B4-BE49-F238E27FC236}">
                  <a16:creationId xmlns:a16="http://schemas.microsoft.com/office/drawing/2014/main" id="{A213E415-269E-7E4B-B06C-295FEF25CE01}"/>
                </a:ext>
              </a:extLst>
            </p:cNvPr>
            <p:cNvSpPr>
              <a:spLocks noChangeArrowheads="1"/>
            </p:cNvSpPr>
            <p:nvPr/>
          </p:nvSpPr>
          <p:spPr bwMode="auto">
            <a:xfrm>
              <a:off x="884"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4" name="Rectangle 197">
              <a:extLst>
                <a:ext uri="{FF2B5EF4-FFF2-40B4-BE49-F238E27FC236}">
                  <a16:creationId xmlns:a16="http://schemas.microsoft.com/office/drawing/2014/main" id="{E66B9299-B396-3246-8CC7-9ECD34D8E32B}"/>
                </a:ext>
              </a:extLst>
            </p:cNvPr>
            <p:cNvSpPr>
              <a:spLocks noChangeArrowheads="1"/>
            </p:cNvSpPr>
            <p:nvPr/>
          </p:nvSpPr>
          <p:spPr bwMode="auto">
            <a:xfrm>
              <a:off x="1020"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5" name="Rectangle 198">
              <a:extLst>
                <a:ext uri="{FF2B5EF4-FFF2-40B4-BE49-F238E27FC236}">
                  <a16:creationId xmlns:a16="http://schemas.microsoft.com/office/drawing/2014/main" id="{EB41A0CF-10A8-674F-AC6D-AB2A7DCF4D1B}"/>
                </a:ext>
              </a:extLst>
            </p:cNvPr>
            <p:cNvSpPr>
              <a:spLocks noChangeArrowheads="1"/>
            </p:cNvSpPr>
            <p:nvPr/>
          </p:nvSpPr>
          <p:spPr bwMode="auto">
            <a:xfrm>
              <a:off x="115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6" name="Rectangle 199">
              <a:extLst>
                <a:ext uri="{FF2B5EF4-FFF2-40B4-BE49-F238E27FC236}">
                  <a16:creationId xmlns:a16="http://schemas.microsoft.com/office/drawing/2014/main" id="{EDF14E74-B6F5-6447-A37E-3C9F2D6D90CF}"/>
                </a:ext>
              </a:extLst>
            </p:cNvPr>
            <p:cNvSpPr>
              <a:spLocks noChangeArrowheads="1"/>
            </p:cNvSpPr>
            <p:nvPr/>
          </p:nvSpPr>
          <p:spPr bwMode="auto">
            <a:xfrm>
              <a:off x="1293"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7" name="Rectangle 200">
              <a:extLst>
                <a:ext uri="{FF2B5EF4-FFF2-40B4-BE49-F238E27FC236}">
                  <a16:creationId xmlns:a16="http://schemas.microsoft.com/office/drawing/2014/main" id="{879DEA65-405B-144D-8658-6BBBCAF6DF18}"/>
                </a:ext>
              </a:extLst>
            </p:cNvPr>
            <p:cNvSpPr>
              <a:spLocks noChangeArrowheads="1"/>
            </p:cNvSpPr>
            <p:nvPr/>
          </p:nvSpPr>
          <p:spPr bwMode="auto">
            <a:xfrm>
              <a:off x="1429"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8" name="Rectangle 201">
              <a:extLst>
                <a:ext uri="{FF2B5EF4-FFF2-40B4-BE49-F238E27FC236}">
                  <a16:creationId xmlns:a16="http://schemas.microsoft.com/office/drawing/2014/main" id="{FAF1722E-C8CB-754B-91DE-130FBC6E86A6}"/>
                </a:ext>
              </a:extLst>
            </p:cNvPr>
            <p:cNvSpPr>
              <a:spLocks noChangeArrowheads="1"/>
            </p:cNvSpPr>
            <p:nvPr/>
          </p:nvSpPr>
          <p:spPr bwMode="auto">
            <a:xfrm>
              <a:off x="156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9" name="Rectangle 202">
              <a:extLst>
                <a:ext uri="{FF2B5EF4-FFF2-40B4-BE49-F238E27FC236}">
                  <a16:creationId xmlns:a16="http://schemas.microsoft.com/office/drawing/2014/main" id="{BBF153DC-7365-1D4D-8CF8-08508CE101FB}"/>
                </a:ext>
              </a:extLst>
            </p:cNvPr>
            <p:cNvSpPr>
              <a:spLocks noChangeArrowheads="1"/>
            </p:cNvSpPr>
            <p:nvPr/>
          </p:nvSpPr>
          <p:spPr bwMode="auto">
            <a:xfrm>
              <a:off x="1701"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0" name="Rectangle 203">
              <a:extLst>
                <a:ext uri="{FF2B5EF4-FFF2-40B4-BE49-F238E27FC236}">
                  <a16:creationId xmlns:a16="http://schemas.microsoft.com/office/drawing/2014/main" id="{C077B77F-F07D-4649-B8D4-7D081ABA7762}"/>
                </a:ext>
              </a:extLst>
            </p:cNvPr>
            <p:cNvSpPr>
              <a:spLocks noChangeArrowheads="1"/>
            </p:cNvSpPr>
            <p:nvPr/>
          </p:nvSpPr>
          <p:spPr bwMode="auto">
            <a:xfrm>
              <a:off x="183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1" name="Rectangle 204">
              <a:extLst>
                <a:ext uri="{FF2B5EF4-FFF2-40B4-BE49-F238E27FC236}">
                  <a16:creationId xmlns:a16="http://schemas.microsoft.com/office/drawing/2014/main" id="{FA5221BD-9BDE-BA45-A049-2A5B31796018}"/>
                </a:ext>
              </a:extLst>
            </p:cNvPr>
            <p:cNvSpPr>
              <a:spLocks noChangeArrowheads="1"/>
            </p:cNvSpPr>
            <p:nvPr/>
          </p:nvSpPr>
          <p:spPr bwMode="auto">
            <a:xfrm>
              <a:off x="1973"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2" name="Rectangle 205">
              <a:extLst>
                <a:ext uri="{FF2B5EF4-FFF2-40B4-BE49-F238E27FC236}">
                  <a16:creationId xmlns:a16="http://schemas.microsoft.com/office/drawing/2014/main" id="{E94AACF9-5718-9842-BC5E-B32FEDE76F93}"/>
                </a:ext>
              </a:extLst>
            </p:cNvPr>
            <p:cNvSpPr>
              <a:spLocks noChangeArrowheads="1"/>
            </p:cNvSpPr>
            <p:nvPr/>
          </p:nvSpPr>
          <p:spPr bwMode="auto">
            <a:xfrm>
              <a:off x="2109" y="265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3" name="Rectangle 206">
              <a:extLst>
                <a:ext uri="{FF2B5EF4-FFF2-40B4-BE49-F238E27FC236}">
                  <a16:creationId xmlns:a16="http://schemas.microsoft.com/office/drawing/2014/main" id="{72B7EA9E-8412-D848-A92D-9B61C7E2F02F}"/>
                </a:ext>
              </a:extLst>
            </p:cNvPr>
            <p:cNvSpPr>
              <a:spLocks noChangeArrowheads="1"/>
            </p:cNvSpPr>
            <p:nvPr/>
          </p:nvSpPr>
          <p:spPr bwMode="auto">
            <a:xfrm>
              <a:off x="224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4" name="Rectangle 207">
              <a:extLst>
                <a:ext uri="{FF2B5EF4-FFF2-40B4-BE49-F238E27FC236}">
                  <a16:creationId xmlns:a16="http://schemas.microsoft.com/office/drawing/2014/main" id="{C159E2D8-C88B-8D41-9C95-3A728479C5F3}"/>
                </a:ext>
              </a:extLst>
            </p:cNvPr>
            <p:cNvSpPr>
              <a:spLocks noChangeArrowheads="1"/>
            </p:cNvSpPr>
            <p:nvPr/>
          </p:nvSpPr>
          <p:spPr bwMode="auto">
            <a:xfrm>
              <a:off x="2381"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5" name="Rectangle 208">
              <a:extLst>
                <a:ext uri="{FF2B5EF4-FFF2-40B4-BE49-F238E27FC236}">
                  <a16:creationId xmlns:a16="http://schemas.microsoft.com/office/drawing/2014/main" id="{34AD78F0-42DD-A545-9D73-8EBC0FBA01CE}"/>
                </a:ext>
              </a:extLst>
            </p:cNvPr>
            <p:cNvSpPr>
              <a:spLocks noChangeArrowheads="1"/>
            </p:cNvSpPr>
            <p:nvPr/>
          </p:nvSpPr>
          <p:spPr bwMode="auto">
            <a:xfrm>
              <a:off x="476" y="293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806" name="Rectangle 209">
              <a:extLst>
                <a:ext uri="{FF2B5EF4-FFF2-40B4-BE49-F238E27FC236}">
                  <a16:creationId xmlns:a16="http://schemas.microsoft.com/office/drawing/2014/main" id="{8851AECF-0852-684C-BAA0-7F90B514F42F}"/>
                </a:ext>
              </a:extLst>
            </p:cNvPr>
            <p:cNvSpPr>
              <a:spLocks noChangeArrowheads="1"/>
            </p:cNvSpPr>
            <p:nvPr/>
          </p:nvSpPr>
          <p:spPr bwMode="auto">
            <a:xfrm>
              <a:off x="612"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7" name="Rectangle 210">
              <a:extLst>
                <a:ext uri="{FF2B5EF4-FFF2-40B4-BE49-F238E27FC236}">
                  <a16:creationId xmlns:a16="http://schemas.microsoft.com/office/drawing/2014/main" id="{93503792-37D3-3C42-AD52-5269B574DB6D}"/>
                </a:ext>
              </a:extLst>
            </p:cNvPr>
            <p:cNvSpPr>
              <a:spLocks noChangeArrowheads="1"/>
            </p:cNvSpPr>
            <p:nvPr/>
          </p:nvSpPr>
          <p:spPr bwMode="auto">
            <a:xfrm>
              <a:off x="748"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8" name="Rectangle 211">
              <a:extLst>
                <a:ext uri="{FF2B5EF4-FFF2-40B4-BE49-F238E27FC236}">
                  <a16:creationId xmlns:a16="http://schemas.microsoft.com/office/drawing/2014/main" id="{AC4A986C-811C-DA4C-978E-FA000A26AB20}"/>
                </a:ext>
              </a:extLst>
            </p:cNvPr>
            <p:cNvSpPr>
              <a:spLocks noChangeArrowheads="1"/>
            </p:cNvSpPr>
            <p:nvPr/>
          </p:nvSpPr>
          <p:spPr bwMode="auto">
            <a:xfrm>
              <a:off x="884"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9" name="Rectangle 212">
              <a:extLst>
                <a:ext uri="{FF2B5EF4-FFF2-40B4-BE49-F238E27FC236}">
                  <a16:creationId xmlns:a16="http://schemas.microsoft.com/office/drawing/2014/main" id="{CFFFF5CF-8299-344B-A212-4316B51827CB}"/>
                </a:ext>
              </a:extLst>
            </p:cNvPr>
            <p:cNvSpPr>
              <a:spLocks noChangeArrowheads="1"/>
            </p:cNvSpPr>
            <p:nvPr/>
          </p:nvSpPr>
          <p:spPr bwMode="auto">
            <a:xfrm>
              <a:off x="1020"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0" name="Rectangle 213">
              <a:extLst>
                <a:ext uri="{FF2B5EF4-FFF2-40B4-BE49-F238E27FC236}">
                  <a16:creationId xmlns:a16="http://schemas.microsoft.com/office/drawing/2014/main" id="{C3C6B9B3-4C91-9042-A95A-8989FF733B60}"/>
                </a:ext>
              </a:extLst>
            </p:cNvPr>
            <p:cNvSpPr>
              <a:spLocks noChangeArrowheads="1"/>
            </p:cNvSpPr>
            <p:nvPr/>
          </p:nvSpPr>
          <p:spPr bwMode="auto">
            <a:xfrm>
              <a:off x="115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1" name="Rectangle 214">
              <a:extLst>
                <a:ext uri="{FF2B5EF4-FFF2-40B4-BE49-F238E27FC236}">
                  <a16:creationId xmlns:a16="http://schemas.microsoft.com/office/drawing/2014/main" id="{BC05F748-5860-DD44-B130-285C565A9207}"/>
                </a:ext>
              </a:extLst>
            </p:cNvPr>
            <p:cNvSpPr>
              <a:spLocks noChangeArrowheads="1"/>
            </p:cNvSpPr>
            <p:nvPr/>
          </p:nvSpPr>
          <p:spPr bwMode="auto">
            <a:xfrm>
              <a:off x="1293"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2" name="Rectangle 215">
              <a:extLst>
                <a:ext uri="{FF2B5EF4-FFF2-40B4-BE49-F238E27FC236}">
                  <a16:creationId xmlns:a16="http://schemas.microsoft.com/office/drawing/2014/main" id="{9EA688B9-2F83-4941-A2F2-9B2E52E7454E}"/>
                </a:ext>
              </a:extLst>
            </p:cNvPr>
            <p:cNvSpPr>
              <a:spLocks noChangeArrowheads="1"/>
            </p:cNvSpPr>
            <p:nvPr/>
          </p:nvSpPr>
          <p:spPr bwMode="auto">
            <a:xfrm>
              <a:off x="1429"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3" name="Rectangle 216">
              <a:extLst>
                <a:ext uri="{FF2B5EF4-FFF2-40B4-BE49-F238E27FC236}">
                  <a16:creationId xmlns:a16="http://schemas.microsoft.com/office/drawing/2014/main" id="{991DDB2B-DB97-8B42-809A-E6AEC5FE260A}"/>
                </a:ext>
              </a:extLst>
            </p:cNvPr>
            <p:cNvSpPr>
              <a:spLocks noChangeArrowheads="1"/>
            </p:cNvSpPr>
            <p:nvPr/>
          </p:nvSpPr>
          <p:spPr bwMode="auto">
            <a:xfrm>
              <a:off x="156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4" name="Rectangle 217">
              <a:extLst>
                <a:ext uri="{FF2B5EF4-FFF2-40B4-BE49-F238E27FC236}">
                  <a16:creationId xmlns:a16="http://schemas.microsoft.com/office/drawing/2014/main" id="{7DF7CAA5-6046-CC41-8938-DE63F5B8339D}"/>
                </a:ext>
              </a:extLst>
            </p:cNvPr>
            <p:cNvSpPr>
              <a:spLocks noChangeArrowheads="1"/>
            </p:cNvSpPr>
            <p:nvPr/>
          </p:nvSpPr>
          <p:spPr bwMode="auto">
            <a:xfrm>
              <a:off x="1701"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5" name="Rectangle 218">
              <a:extLst>
                <a:ext uri="{FF2B5EF4-FFF2-40B4-BE49-F238E27FC236}">
                  <a16:creationId xmlns:a16="http://schemas.microsoft.com/office/drawing/2014/main" id="{5F3923A8-8D25-684D-8A63-1D58248C8705}"/>
                </a:ext>
              </a:extLst>
            </p:cNvPr>
            <p:cNvSpPr>
              <a:spLocks noChangeArrowheads="1"/>
            </p:cNvSpPr>
            <p:nvPr/>
          </p:nvSpPr>
          <p:spPr bwMode="auto">
            <a:xfrm>
              <a:off x="183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6" name="Rectangle 219">
              <a:extLst>
                <a:ext uri="{FF2B5EF4-FFF2-40B4-BE49-F238E27FC236}">
                  <a16:creationId xmlns:a16="http://schemas.microsoft.com/office/drawing/2014/main" id="{6BD6BBEE-68A8-574C-A841-CE45214C61E3}"/>
                </a:ext>
              </a:extLst>
            </p:cNvPr>
            <p:cNvSpPr>
              <a:spLocks noChangeArrowheads="1"/>
            </p:cNvSpPr>
            <p:nvPr/>
          </p:nvSpPr>
          <p:spPr bwMode="auto">
            <a:xfrm>
              <a:off x="1973"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7" name="Rectangle 220">
              <a:extLst>
                <a:ext uri="{FF2B5EF4-FFF2-40B4-BE49-F238E27FC236}">
                  <a16:creationId xmlns:a16="http://schemas.microsoft.com/office/drawing/2014/main" id="{C43CB68B-8855-4943-9B3E-BA50B76E21DD}"/>
                </a:ext>
              </a:extLst>
            </p:cNvPr>
            <p:cNvSpPr>
              <a:spLocks noChangeArrowheads="1"/>
            </p:cNvSpPr>
            <p:nvPr/>
          </p:nvSpPr>
          <p:spPr bwMode="auto">
            <a:xfrm>
              <a:off x="2109" y="279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8" name="Rectangle 221">
              <a:extLst>
                <a:ext uri="{FF2B5EF4-FFF2-40B4-BE49-F238E27FC236}">
                  <a16:creationId xmlns:a16="http://schemas.microsoft.com/office/drawing/2014/main" id="{646C19DE-6374-5A45-B672-9A82AA4AA083}"/>
                </a:ext>
              </a:extLst>
            </p:cNvPr>
            <p:cNvSpPr>
              <a:spLocks noChangeArrowheads="1"/>
            </p:cNvSpPr>
            <p:nvPr/>
          </p:nvSpPr>
          <p:spPr bwMode="auto">
            <a:xfrm>
              <a:off x="224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9" name="Rectangle 222">
              <a:extLst>
                <a:ext uri="{FF2B5EF4-FFF2-40B4-BE49-F238E27FC236}">
                  <a16:creationId xmlns:a16="http://schemas.microsoft.com/office/drawing/2014/main" id="{DC91BBA6-7DC3-5843-A310-244069A85B19}"/>
                </a:ext>
              </a:extLst>
            </p:cNvPr>
            <p:cNvSpPr>
              <a:spLocks noChangeArrowheads="1"/>
            </p:cNvSpPr>
            <p:nvPr/>
          </p:nvSpPr>
          <p:spPr bwMode="auto">
            <a:xfrm>
              <a:off x="2381"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0" name="Rectangle 223">
              <a:extLst>
                <a:ext uri="{FF2B5EF4-FFF2-40B4-BE49-F238E27FC236}">
                  <a16:creationId xmlns:a16="http://schemas.microsoft.com/office/drawing/2014/main" id="{8B99F8A9-7047-F945-BBEE-3878552CCD45}"/>
                </a:ext>
              </a:extLst>
            </p:cNvPr>
            <p:cNvSpPr>
              <a:spLocks noChangeArrowheads="1"/>
            </p:cNvSpPr>
            <p:nvPr/>
          </p:nvSpPr>
          <p:spPr bwMode="auto">
            <a:xfrm>
              <a:off x="476" y="306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821" name="Rectangle 224">
              <a:extLst>
                <a:ext uri="{FF2B5EF4-FFF2-40B4-BE49-F238E27FC236}">
                  <a16:creationId xmlns:a16="http://schemas.microsoft.com/office/drawing/2014/main" id="{192EEA6C-5499-A44D-8C39-15F244BC6D35}"/>
                </a:ext>
              </a:extLst>
            </p:cNvPr>
            <p:cNvSpPr>
              <a:spLocks noChangeArrowheads="1"/>
            </p:cNvSpPr>
            <p:nvPr/>
          </p:nvSpPr>
          <p:spPr bwMode="auto">
            <a:xfrm>
              <a:off x="612"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2" name="Rectangle 225">
              <a:extLst>
                <a:ext uri="{FF2B5EF4-FFF2-40B4-BE49-F238E27FC236}">
                  <a16:creationId xmlns:a16="http://schemas.microsoft.com/office/drawing/2014/main" id="{6C85447A-7797-9F45-88FD-B00A50DDB977}"/>
                </a:ext>
              </a:extLst>
            </p:cNvPr>
            <p:cNvSpPr>
              <a:spLocks noChangeArrowheads="1"/>
            </p:cNvSpPr>
            <p:nvPr/>
          </p:nvSpPr>
          <p:spPr bwMode="auto">
            <a:xfrm>
              <a:off x="748"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3" name="Rectangle 226">
              <a:extLst>
                <a:ext uri="{FF2B5EF4-FFF2-40B4-BE49-F238E27FC236}">
                  <a16:creationId xmlns:a16="http://schemas.microsoft.com/office/drawing/2014/main" id="{90BAF2AE-0564-F24C-9AFF-F5487FEDD5A0}"/>
                </a:ext>
              </a:extLst>
            </p:cNvPr>
            <p:cNvSpPr>
              <a:spLocks noChangeArrowheads="1"/>
            </p:cNvSpPr>
            <p:nvPr/>
          </p:nvSpPr>
          <p:spPr bwMode="auto">
            <a:xfrm>
              <a:off x="884"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4" name="Rectangle 227">
              <a:extLst>
                <a:ext uri="{FF2B5EF4-FFF2-40B4-BE49-F238E27FC236}">
                  <a16:creationId xmlns:a16="http://schemas.microsoft.com/office/drawing/2014/main" id="{814F0314-8884-5D4E-8BAB-E3279B7170FB}"/>
                </a:ext>
              </a:extLst>
            </p:cNvPr>
            <p:cNvSpPr>
              <a:spLocks noChangeArrowheads="1"/>
            </p:cNvSpPr>
            <p:nvPr/>
          </p:nvSpPr>
          <p:spPr bwMode="auto">
            <a:xfrm>
              <a:off x="1020"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5" name="Rectangle 228">
              <a:extLst>
                <a:ext uri="{FF2B5EF4-FFF2-40B4-BE49-F238E27FC236}">
                  <a16:creationId xmlns:a16="http://schemas.microsoft.com/office/drawing/2014/main" id="{6FC9C3CA-571A-5F4E-AA30-9B6DE0A2BE2F}"/>
                </a:ext>
              </a:extLst>
            </p:cNvPr>
            <p:cNvSpPr>
              <a:spLocks noChangeArrowheads="1"/>
            </p:cNvSpPr>
            <p:nvPr/>
          </p:nvSpPr>
          <p:spPr bwMode="auto">
            <a:xfrm>
              <a:off x="115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6" name="Rectangle 229">
              <a:extLst>
                <a:ext uri="{FF2B5EF4-FFF2-40B4-BE49-F238E27FC236}">
                  <a16:creationId xmlns:a16="http://schemas.microsoft.com/office/drawing/2014/main" id="{4491D153-C786-3C42-9D94-BF296189FE43}"/>
                </a:ext>
              </a:extLst>
            </p:cNvPr>
            <p:cNvSpPr>
              <a:spLocks noChangeArrowheads="1"/>
            </p:cNvSpPr>
            <p:nvPr/>
          </p:nvSpPr>
          <p:spPr bwMode="auto">
            <a:xfrm>
              <a:off x="129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7" name="Rectangle 230">
              <a:extLst>
                <a:ext uri="{FF2B5EF4-FFF2-40B4-BE49-F238E27FC236}">
                  <a16:creationId xmlns:a16="http://schemas.microsoft.com/office/drawing/2014/main" id="{BD5A0FD9-DF8F-9B44-BC84-90420A06A860}"/>
                </a:ext>
              </a:extLst>
            </p:cNvPr>
            <p:cNvSpPr>
              <a:spLocks noChangeArrowheads="1"/>
            </p:cNvSpPr>
            <p:nvPr/>
          </p:nvSpPr>
          <p:spPr bwMode="auto">
            <a:xfrm>
              <a:off x="142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8" name="Rectangle 231">
              <a:extLst>
                <a:ext uri="{FF2B5EF4-FFF2-40B4-BE49-F238E27FC236}">
                  <a16:creationId xmlns:a16="http://schemas.microsoft.com/office/drawing/2014/main" id="{2180C7CF-951C-9449-9440-D0D9F284CE02}"/>
                </a:ext>
              </a:extLst>
            </p:cNvPr>
            <p:cNvSpPr>
              <a:spLocks noChangeArrowheads="1"/>
            </p:cNvSpPr>
            <p:nvPr/>
          </p:nvSpPr>
          <p:spPr bwMode="auto">
            <a:xfrm>
              <a:off x="1565"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9" name="Rectangle 232">
              <a:extLst>
                <a:ext uri="{FF2B5EF4-FFF2-40B4-BE49-F238E27FC236}">
                  <a16:creationId xmlns:a16="http://schemas.microsoft.com/office/drawing/2014/main" id="{69EFC778-75B0-7048-8357-D7183A6FF3D4}"/>
                </a:ext>
              </a:extLst>
            </p:cNvPr>
            <p:cNvSpPr>
              <a:spLocks noChangeArrowheads="1"/>
            </p:cNvSpPr>
            <p:nvPr/>
          </p:nvSpPr>
          <p:spPr bwMode="auto">
            <a:xfrm>
              <a:off x="1701"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0" name="Rectangle 233">
              <a:extLst>
                <a:ext uri="{FF2B5EF4-FFF2-40B4-BE49-F238E27FC236}">
                  <a16:creationId xmlns:a16="http://schemas.microsoft.com/office/drawing/2014/main" id="{7AC31BD3-F5B1-0F4C-8050-C8631933B72E}"/>
                </a:ext>
              </a:extLst>
            </p:cNvPr>
            <p:cNvSpPr>
              <a:spLocks noChangeArrowheads="1"/>
            </p:cNvSpPr>
            <p:nvPr/>
          </p:nvSpPr>
          <p:spPr bwMode="auto">
            <a:xfrm>
              <a:off x="183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1" name="Rectangle 234">
              <a:extLst>
                <a:ext uri="{FF2B5EF4-FFF2-40B4-BE49-F238E27FC236}">
                  <a16:creationId xmlns:a16="http://schemas.microsoft.com/office/drawing/2014/main" id="{83621AFB-0F2F-7E4D-9B20-E05987AA1E19}"/>
                </a:ext>
              </a:extLst>
            </p:cNvPr>
            <p:cNvSpPr>
              <a:spLocks noChangeArrowheads="1"/>
            </p:cNvSpPr>
            <p:nvPr/>
          </p:nvSpPr>
          <p:spPr bwMode="auto">
            <a:xfrm>
              <a:off x="197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2" name="Rectangle 235">
              <a:extLst>
                <a:ext uri="{FF2B5EF4-FFF2-40B4-BE49-F238E27FC236}">
                  <a16:creationId xmlns:a16="http://schemas.microsoft.com/office/drawing/2014/main" id="{CD45B45F-7C36-2F40-A824-CD79A7CD5153}"/>
                </a:ext>
              </a:extLst>
            </p:cNvPr>
            <p:cNvSpPr>
              <a:spLocks noChangeArrowheads="1"/>
            </p:cNvSpPr>
            <p:nvPr/>
          </p:nvSpPr>
          <p:spPr bwMode="auto">
            <a:xfrm>
              <a:off x="210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3" name="Rectangle 236">
              <a:extLst>
                <a:ext uri="{FF2B5EF4-FFF2-40B4-BE49-F238E27FC236}">
                  <a16:creationId xmlns:a16="http://schemas.microsoft.com/office/drawing/2014/main" id="{D9682412-5A5D-D044-A3F1-BB5DBC02EFEC}"/>
                </a:ext>
              </a:extLst>
            </p:cNvPr>
            <p:cNvSpPr>
              <a:spLocks noChangeArrowheads="1"/>
            </p:cNvSpPr>
            <p:nvPr/>
          </p:nvSpPr>
          <p:spPr bwMode="auto">
            <a:xfrm>
              <a:off x="2245"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4" name="Rectangle 237">
              <a:extLst>
                <a:ext uri="{FF2B5EF4-FFF2-40B4-BE49-F238E27FC236}">
                  <a16:creationId xmlns:a16="http://schemas.microsoft.com/office/drawing/2014/main" id="{E77F101B-A98A-1845-9D0F-32A98A120BF3}"/>
                </a:ext>
              </a:extLst>
            </p:cNvPr>
            <p:cNvSpPr>
              <a:spLocks noChangeArrowheads="1"/>
            </p:cNvSpPr>
            <p:nvPr/>
          </p:nvSpPr>
          <p:spPr bwMode="auto">
            <a:xfrm>
              <a:off x="2381"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5" name="Rectangle 238">
              <a:extLst>
                <a:ext uri="{FF2B5EF4-FFF2-40B4-BE49-F238E27FC236}">
                  <a16:creationId xmlns:a16="http://schemas.microsoft.com/office/drawing/2014/main" id="{3BE7EB9D-D32F-DC4B-9D91-2AE5CDC061F3}"/>
                </a:ext>
              </a:extLst>
            </p:cNvPr>
            <p:cNvSpPr>
              <a:spLocks noChangeArrowheads="1"/>
            </p:cNvSpPr>
            <p:nvPr/>
          </p:nvSpPr>
          <p:spPr bwMode="auto">
            <a:xfrm>
              <a:off x="476" y="3204"/>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836" name="Rectangle 239">
              <a:extLst>
                <a:ext uri="{FF2B5EF4-FFF2-40B4-BE49-F238E27FC236}">
                  <a16:creationId xmlns:a16="http://schemas.microsoft.com/office/drawing/2014/main" id="{C92FDED1-6DE4-C44A-9050-CE7B45380786}"/>
                </a:ext>
              </a:extLst>
            </p:cNvPr>
            <p:cNvSpPr>
              <a:spLocks noChangeArrowheads="1"/>
            </p:cNvSpPr>
            <p:nvPr/>
          </p:nvSpPr>
          <p:spPr bwMode="auto">
            <a:xfrm>
              <a:off x="612"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7" name="Rectangle 240">
              <a:extLst>
                <a:ext uri="{FF2B5EF4-FFF2-40B4-BE49-F238E27FC236}">
                  <a16:creationId xmlns:a16="http://schemas.microsoft.com/office/drawing/2014/main" id="{A135EB43-4CBF-C444-98EA-A15A68ED7691}"/>
                </a:ext>
              </a:extLst>
            </p:cNvPr>
            <p:cNvSpPr>
              <a:spLocks noChangeArrowheads="1"/>
            </p:cNvSpPr>
            <p:nvPr/>
          </p:nvSpPr>
          <p:spPr bwMode="auto">
            <a:xfrm>
              <a:off x="748"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8" name="Rectangle 241">
              <a:extLst>
                <a:ext uri="{FF2B5EF4-FFF2-40B4-BE49-F238E27FC236}">
                  <a16:creationId xmlns:a16="http://schemas.microsoft.com/office/drawing/2014/main" id="{19439093-1654-C74C-9C6D-AB675D715F69}"/>
                </a:ext>
              </a:extLst>
            </p:cNvPr>
            <p:cNvSpPr>
              <a:spLocks noChangeArrowheads="1"/>
            </p:cNvSpPr>
            <p:nvPr/>
          </p:nvSpPr>
          <p:spPr bwMode="auto">
            <a:xfrm>
              <a:off x="884"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9" name="Rectangle 242">
              <a:extLst>
                <a:ext uri="{FF2B5EF4-FFF2-40B4-BE49-F238E27FC236}">
                  <a16:creationId xmlns:a16="http://schemas.microsoft.com/office/drawing/2014/main" id="{85490A77-9826-8A49-AC01-9A16E42CB337}"/>
                </a:ext>
              </a:extLst>
            </p:cNvPr>
            <p:cNvSpPr>
              <a:spLocks noChangeArrowheads="1"/>
            </p:cNvSpPr>
            <p:nvPr/>
          </p:nvSpPr>
          <p:spPr bwMode="auto">
            <a:xfrm>
              <a:off x="1020"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0" name="Rectangle 243">
              <a:extLst>
                <a:ext uri="{FF2B5EF4-FFF2-40B4-BE49-F238E27FC236}">
                  <a16:creationId xmlns:a16="http://schemas.microsoft.com/office/drawing/2014/main" id="{A852BCC2-7A7E-CE4A-BCEC-05A857D34C00}"/>
                </a:ext>
              </a:extLst>
            </p:cNvPr>
            <p:cNvSpPr>
              <a:spLocks noChangeArrowheads="1"/>
            </p:cNvSpPr>
            <p:nvPr/>
          </p:nvSpPr>
          <p:spPr bwMode="auto">
            <a:xfrm>
              <a:off x="115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1" name="Rectangle 244">
              <a:extLst>
                <a:ext uri="{FF2B5EF4-FFF2-40B4-BE49-F238E27FC236}">
                  <a16:creationId xmlns:a16="http://schemas.microsoft.com/office/drawing/2014/main" id="{8A0F8634-386E-0B43-8867-713EB6864339}"/>
                </a:ext>
              </a:extLst>
            </p:cNvPr>
            <p:cNvSpPr>
              <a:spLocks noChangeArrowheads="1"/>
            </p:cNvSpPr>
            <p:nvPr/>
          </p:nvSpPr>
          <p:spPr bwMode="auto">
            <a:xfrm>
              <a:off x="1293"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2" name="Rectangle 245">
              <a:extLst>
                <a:ext uri="{FF2B5EF4-FFF2-40B4-BE49-F238E27FC236}">
                  <a16:creationId xmlns:a16="http://schemas.microsoft.com/office/drawing/2014/main" id="{537EF711-420A-D445-890D-AC5F4702C3B1}"/>
                </a:ext>
              </a:extLst>
            </p:cNvPr>
            <p:cNvSpPr>
              <a:spLocks noChangeArrowheads="1"/>
            </p:cNvSpPr>
            <p:nvPr/>
          </p:nvSpPr>
          <p:spPr bwMode="auto">
            <a:xfrm>
              <a:off x="1429"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3" name="Rectangle 246">
              <a:extLst>
                <a:ext uri="{FF2B5EF4-FFF2-40B4-BE49-F238E27FC236}">
                  <a16:creationId xmlns:a16="http://schemas.microsoft.com/office/drawing/2014/main" id="{BDE98FCB-A04F-6B49-BB39-FD095E57E44B}"/>
                </a:ext>
              </a:extLst>
            </p:cNvPr>
            <p:cNvSpPr>
              <a:spLocks noChangeArrowheads="1"/>
            </p:cNvSpPr>
            <p:nvPr/>
          </p:nvSpPr>
          <p:spPr bwMode="auto">
            <a:xfrm>
              <a:off x="1565"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4" name="Rectangle 247">
              <a:extLst>
                <a:ext uri="{FF2B5EF4-FFF2-40B4-BE49-F238E27FC236}">
                  <a16:creationId xmlns:a16="http://schemas.microsoft.com/office/drawing/2014/main" id="{3F0D9EDE-CD42-9B49-829A-3290BEA7BE37}"/>
                </a:ext>
              </a:extLst>
            </p:cNvPr>
            <p:cNvSpPr>
              <a:spLocks noChangeArrowheads="1"/>
            </p:cNvSpPr>
            <p:nvPr/>
          </p:nvSpPr>
          <p:spPr bwMode="auto">
            <a:xfrm>
              <a:off x="1701"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5" name="Rectangle 248">
              <a:extLst>
                <a:ext uri="{FF2B5EF4-FFF2-40B4-BE49-F238E27FC236}">
                  <a16:creationId xmlns:a16="http://schemas.microsoft.com/office/drawing/2014/main" id="{FF9748E9-A87A-B74D-973C-59D5C8F61435}"/>
                </a:ext>
              </a:extLst>
            </p:cNvPr>
            <p:cNvSpPr>
              <a:spLocks noChangeArrowheads="1"/>
            </p:cNvSpPr>
            <p:nvPr/>
          </p:nvSpPr>
          <p:spPr bwMode="auto">
            <a:xfrm>
              <a:off x="183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6" name="Rectangle 249">
              <a:extLst>
                <a:ext uri="{FF2B5EF4-FFF2-40B4-BE49-F238E27FC236}">
                  <a16:creationId xmlns:a16="http://schemas.microsoft.com/office/drawing/2014/main" id="{89A00DAC-F3E3-1A42-9654-EC9E5668E24A}"/>
                </a:ext>
              </a:extLst>
            </p:cNvPr>
            <p:cNvSpPr>
              <a:spLocks noChangeArrowheads="1"/>
            </p:cNvSpPr>
            <p:nvPr/>
          </p:nvSpPr>
          <p:spPr bwMode="auto">
            <a:xfrm>
              <a:off x="1973"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7" name="Rectangle 250">
              <a:extLst>
                <a:ext uri="{FF2B5EF4-FFF2-40B4-BE49-F238E27FC236}">
                  <a16:creationId xmlns:a16="http://schemas.microsoft.com/office/drawing/2014/main" id="{1FC6C7F9-6C00-834D-A7E8-7BCD2DE13ACD}"/>
                </a:ext>
              </a:extLst>
            </p:cNvPr>
            <p:cNvSpPr>
              <a:spLocks noChangeArrowheads="1"/>
            </p:cNvSpPr>
            <p:nvPr/>
          </p:nvSpPr>
          <p:spPr bwMode="auto">
            <a:xfrm>
              <a:off x="2109"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8" name="Rectangle 251">
              <a:extLst>
                <a:ext uri="{FF2B5EF4-FFF2-40B4-BE49-F238E27FC236}">
                  <a16:creationId xmlns:a16="http://schemas.microsoft.com/office/drawing/2014/main" id="{E5BC5D38-6364-B549-99DB-7ECAF05C08A2}"/>
                </a:ext>
              </a:extLst>
            </p:cNvPr>
            <p:cNvSpPr>
              <a:spLocks noChangeArrowheads="1"/>
            </p:cNvSpPr>
            <p:nvPr/>
          </p:nvSpPr>
          <p:spPr bwMode="auto">
            <a:xfrm>
              <a:off x="2245"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9" name="Rectangle 252">
              <a:extLst>
                <a:ext uri="{FF2B5EF4-FFF2-40B4-BE49-F238E27FC236}">
                  <a16:creationId xmlns:a16="http://schemas.microsoft.com/office/drawing/2014/main" id="{B85C758F-314B-4042-B711-DD0A74528466}"/>
                </a:ext>
              </a:extLst>
            </p:cNvPr>
            <p:cNvSpPr>
              <a:spLocks noChangeArrowheads="1"/>
            </p:cNvSpPr>
            <p:nvPr/>
          </p:nvSpPr>
          <p:spPr bwMode="auto">
            <a:xfrm>
              <a:off x="2381"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0" name="Rectangle 253">
              <a:extLst>
                <a:ext uri="{FF2B5EF4-FFF2-40B4-BE49-F238E27FC236}">
                  <a16:creationId xmlns:a16="http://schemas.microsoft.com/office/drawing/2014/main" id="{17272296-5049-0B43-BEE2-04F811D5A0CA}"/>
                </a:ext>
              </a:extLst>
            </p:cNvPr>
            <p:cNvSpPr>
              <a:spLocks noChangeArrowheads="1"/>
            </p:cNvSpPr>
            <p:nvPr/>
          </p:nvSpPr>
          <p:spPr bwMode="auto">
            <a:xfrm>
              <a:off x="476" y="334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851" name="Rectangle 254">
              <a:extLst>
                <a:ext uri="{FF2B5EF4-FFF2-40B4-BE49-F238E27FC236}">
                  <a16:creationId xmlns:a16="http://schemas.microsoft.com/office/drawing/2014/main" id="{1EBA2762-E030-9644-B006-4AADD9D4680F}"/>
                </a:ext>
              </a:extLst>
            </p:cNvPr>
            <p:cNvSpPr>
              <a:spLocks noChangeArrowheads="1"/>
            </p:cNvSpPr>
            <p:nvPr/>
          </p:nvSpPr>
          <p:spPr bwMode="auto">
            <a:xfrm>
              <a:off x="612"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2" name="Rectangle 255">
              <a:extLst>
                <a:ext uri="{FF2B5EF4-FFF2-40B4-BE49-F238E27FC236}">
                  <a16:creationId xmlns:a16="http://schemas.microsoft.com/office/drawing/2014/main" id="{940C7F96-D04C-F842-8948-BE4F0DA8F413}"/>
                </a:ext>
              </a:extLst>
            </p:cNvPr>
            <p:cNvSpPr>
              <a:spLocks noChangeArrowheads="1"/>
            </p:cNvSpPr>
            <p:nvPr/>
          </p:nvSpPr>
          <p:spPr bwMode="auto">
            <a:xfrm>
              <a:off x="748"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3" name="Rectangle 256">
              <a:extLst>
                <a:ext uri="{FF2B5EF4-FFF2-40B4-BE49-F238E27FC236}">
                  <a16:creationId xmlns:a16="http://schemas.microsoft.com/office/drawing/2014/main" id="{22967ED8-DB57-5741-BD5A-D8964B991B43}"/>
                </a:ext>
              </a:extLst>
            </p:cNvPr>
            <p:cNvSpPr>
              <a:spLocks noChangeArrowheads="1"/>
            </p:cNvSpPr>
            <p:nvPr/>
          </p:nvSpPr>
          <p:spPr bwMode="auto">
            <a:xfrm>
              <a:off x="884"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4" name="Rectangle 257">
              <a:extLst>
                <a:ext uri="{FF2B5EF4-FFF2-40B4-BE49-F238E27FC236}">
                  <a16:creationId xmlns:a16="http://schemas.microsoft.com/office/drawing/2014/main" id="{8E9AF696-5D4B-EB41-955C-6F6F4CBB8044}"/>
                </a:ext>
              </a:extLst>
            </p:cNvPr>
            <p:cNvSpPr>
              <a:spLocks noChangeArrowheads="1"/>
            </p:cNvSpPr>
            <p:nvPr/>
          </p:nvSpPr>
          <p:spPr bwMode="auto">
            <a:xfrm>
              <a:off x="1020"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5" name="Rectangle 258">
              <a:extLst>
                <a:ext uri="{FF2B5EF4-FFF2-40B4-BE49-F238E27FC236}">
                  <a16:creationId xmlns:a16="http://schemas.microsoft.com/office/drawing/2014/main" id="{99764D24-0812-C948-AF63-50E0B59AB62D}"/>
                </a:ext>
              </a:extLst>
            </p:cNvPr>
            <p:cNvSpPr>
              <a:spLocks noChangeArrowheads="1"/>
            </p:cNvSpPr>
            <p:nvPr/>
          </p:nvSpPr>
          <p:spPr bwMode="auto">
            <a:xfrm>
              <a:off x="115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6" name="Rectangle 259">
              <a:extLst>
                <a:ext uri="{FF2B5EF4-FFF2-40B4-BE49-F238E27FC236}">
                  <a16:creationId xmlns:a16="http://schemas.microsoft.com/office/drawing/2014/main" id="{8C67D9EC-5A0B-1B41-A068-0E4F4CF9B8A4}"/>
                </a:ext>
              </a:extLst>
            </p:cNvPr>
            <p:cNvSpPr>
              <a:spLocks noChangeArrowheads="1"/>
            </p:cNvSpPr>
            <p:nvPr/>
          </p:nvSpPr>
          <p:spPr bwMode="auto">
            <a:xfrm>
              <a:off x="1293"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7" name="Rectangle 260">
              <a:extLst>
                <a:ext uri="{FF2B5EF4-FFF2-40B4-BE49-F238E27FC236}">
                  <a16:creationId xmlns:a16="http://schemas.microsoft.com/office/drawing/2014/main" id="{F31E4AE3-0926-9E4E-A3B6-FF1D65DBE7DA}"/>
                </a:ext>
              </a:extLst>
            </p:cNvPr>
            <p:cNvSpPr>
              <a:spLocks noChangeArrowheads="1"/>
            </p:cNvSpPr>
            <p:nvPr/>
          </p:nvSpPr>
          <p:spPr bwMode="auto">
            <a:xfrm>
              <a:off x="1429"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8" name="Rectangle 261">
              <a:extLst>
                <a:ext uri="{FF2B5EF4-FFF2-40B4-BE49-F238E27FC236}">
                  <a16:creationId xmlns:a16="http://schemas.microsoft.com/office/drawing/2014/main" id="{62C901AF-7E28-D549-9316-B560040DCC7A}"/>
                </a:ext>
              </a:extLst>
            </p:cNvPr>
            <p:cNvSpPr>
              <a:spLocks noChangeArrowheads="1"/>
            </p:cNvSpPr>
            <p:nvPr/>
          </p:nvSpPr>
          <p:spPr bwMode="auto">
            <a:xfrm>
              <a:off x="1565"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9" name="Rectangle 262">
              <a:extLst>
                <a:ext uri="{FF2B5EF4-FFF2-40B4-BE49-F238E27FC236}">
                  <a16:creationId xmlns:a16="http://schemas.microsoft.com/office/drawing/2014/main" id="{F01ABF02-69F9-4E4A-8D45-D66448F76B38}"/>
                </a:ext>
              </a:extLst>
            </p:cNvPr>
            <p:cNvSpPr>
              <a:spLocks noChangeArrowheads="1"/>
            </p:cNvSpPr>
            <p:nvPr/>
          </p:nvSpPr>
          <p:spPr bwMode="auto">
            <a:xfrm>
              <a:off x="1701"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0" name="Rectangle 263">
              <a:extLst>
                <a:ext uri="{FF2B5EF4-FFF2-40B4-BE49-F238E27FC236}">
                  <a16:creationId xmlns:a16="http://schemas.microsoft.com/office/drawing/2014/main" id="{F205D3F6-E537-D449-8772-1727079919C4}"/>
                </a:ext>
              </a:extLst>
            </p:cNvPr>
            <p:cNvSpPr>
              <a:spLocks noChangeArrowheads="1"/>
            </p:cNvSpPr>
            <p:nvPr/>
          </p:nvSpPr>
          <p:spPr bwMode="auto">
            <a:xfrm>
              <a:off x="183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1" name="Rectangle 264">
              <a:extLst>
                <a:ext uri="{FF2B5EF4-FFF2-40B4-BE49-F238E27FC236}">
                  <a16:creationId xmlns:a16="http://schemas.microsoft.com/office/drawing/2014/main" id="{33A1DA7D-494A-E447-8DA9-23A458D807AE}"/>
                </a:ext>
              </a:extLst>
            </p:cNvPr>
            <p:cNvSpPr>
              <a:spLocks noChangeArrowheads="1"/>
            </p:cNvSpPr>
            <p:nvPr/>
          </p:nvSpPr>
          <p:spPr bwMode="auto">
            <a:xfrm>
              <a:off x="1973"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2" name="Rectangle 265">
              <a:extLst>
                <a:ext uri="{FF2B5EF4-FFF2-40B4-BE49-F238E27FC236}">
                  <a16:creationId xmlns:a16="http://schemas.microsoft.com/office/drawing/2014/main" id="{729357C1-F59C-2244-879E-98FA63488012}"/>
                </a:ext>
              </a:extLst>
            </p:cNvPr>
            <p:cNvSpPr>
              <a:spLocks noChangeArrowheads="1"/>
            </p:cNvSpPr>
            <p:nvPr/>
          </p:nvSpPr>
          <p:spPr bwMode="auto">
            <a:xfrm>
              <a:off x="2109"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3" name="Rectangle 266">
              <a:extLst>
                <a:ext uri="{FF2B5EF4-FFF2-40B4-BE49-F238E27FC236}">
                  <a16:creationId xmlns:a16="http://schemas.microsoft.com/office/drawing/2014/main" id="{574A7216-423C-2947-86C8-FD19D31A3684}"/>
                </a:ext>
              </a:extLst>
            </p:cNvPr>
            <p:cNvSpPr>
              <a:spLocks noChangeArrowheads="1"/>
            </p:cNvSpPr>
            <p:nvPr/>
          </p:nvSpPr>
          <p:spPr bwMode="auto">
            <a:xfrm>
              <a:off x="2245"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4" name="Rectangle 267">
              <a:extLst>
                <a:ext uri="{FF2B5EF4-FFF2-40B4-BE49-F238E27FC236}">
                  <a16:creationId xmlns:a16="http://schemas.microsoft.com/office/drawing/2014/main" id="{9A029335-B8B6-E845-AC8D-55A10707F76B}"/>
                </a:ext>
              </a:extLst>
            </p:cNvPr>
            <p:cNvSpPr>
              <a:spLocks noChangeArrowheads="1"/>
            </p:cNvSpPr>
            <p:nvPr/>
          </p:nvSpPr>
          <p:spPr bwMode="auto">
            <a:xfrm>
              <a:off x="2381"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5" name="Rectangle 268">
              <a:extLst>
                <a:ext uri="{FF2B5EF4-FFF2-40B4-BE49-F238E27FC236}">
                  <a16:creationId xmlns:a16="http://schemas.microsoft.com/office/drawing/2014/main" id="{E2AD9601-11CA-1A4E-A9FF-17E4072B0EC1}"/>
                </a:ext>
              </a:extLst>
            </p:cNvPr>
            <p:cNvSpPr>
              <a:spLocks noChangeArrowheads="1"/>
            </p:cNvSpPr>
            <p:nvPr/>
          </p:nvSpPr>
          <p:spPr bwMode="auto">
            <a:xfrm>
              <a:off x="476" y="347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866" name="Rectangle 269">
              <a:extLst>
                <a:ext uri="{FF2B5EF4-FFF2-40B4-BE49-F238E27FC236}">
                  <a16:creationId xmlns:a16="http://schemas.microsoft.com/office/drawing/2014/main" id="{0BC4B295-8726-2345-BD68-ACA9AB3BB16F}"/>
                </a:ext>
              </a:extLst>
            </p:cNvPr>
            <p:cNvSpPr>
              <a:spLocks noChangeArrowheads="1"/>
            </p:cNvSpPr>
            <p:nvPr/>
          </p:nvSpPr>
          <p:spPr bwMode="auto">
            <a:xfrm>
              <a:off x="612"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7" name="Rectangle 270">
              <a:extLst>
                <a:ext uri="{FF2B5EF4-FFF2-40B4-BE49-F238E27FC236}">
                  <a16:creationId xmlns:a16="http://schemas.microsoft.com/office/drawing/2014/main" id="{8A379612-1F1A-034D-A9F9-91E6835C3331}"/>
                </a:ext>
              </a:extLst>
            </p:cNvPr>
            <p:cNvSpPr>
              <a:spLocks noChangeArrowheads="1"/>
            </p:cNvSpPr>
            <p:nvPr/>
          </p:nvSpPr>
          <p:spPr bwMode="auto">
            <a:xfrm>
              <a:off x="748"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8" name="Rectangle 271">
              <a:extLst>
                <a:ext uri="{FF2B5EF4-FFF2-40B4-BE49-F238E27FC236}">
                  <a16:creationId xmlns:a16="http://schemas.microsoft.com/office/drawing/2014/main" id="{66F7BC57-B733-F04A-8B43-3524FF77C711}"/>
                </a:ext>
              </a:extLst>
            </p:cNvPr>
            <p:cNvSpPr>
              <a:spLocks noChangeArrowheads="1"/>
            </p:cNvSpPr>
            <p:nvPr/>
          </p:nvSpPr>
          <p:spPr bwMode="auto">
            <a:xfrm>
              <a:off x="884"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9" name="Rectangle 272">
              <a:extLst>
                <a:ext uri="{FF2B5EF4-FFF2-40B4-BE49-F238E27FC236}">
                  <a16:creationId xmlns:a16="http://schemas.microsoft.com/office/drawing/2014/main" id="{8D5FDD9C-9ADC-3741-8F17-2A82FDE763B4}"/>
                </a:ext>
              </a:extLst>
            </p:cNvPr>
            <p:cNvSpPr>
              <a:spLocks noChangeArrowheads="1"/>
            </p:cNvSpPr>
            <p:nvPr/>
          </p:nvSpPr>
          <p:spPr bwMode="auto">
            <a:xfrm>
              <a:off x="1020"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0" name="Rectangle 273">
              <a:extLst>
                <a:ext uri="{FF2B5EF4-FFF2-40B4-BE49-F238E27FC236}">
                  <a16:creationId xmlns:a16="http://schemas.microsoft.com/office/drawing/2014/main" id="{C0BC2460-CE30-ED4E-9490-5957C3F8F8CB}"/>
                </a:ext>
              </a:extLst>
            </p:cNvPr>
            <p:cNvSpPr>
              <a:spLocks noChangeArrowheads="1"/>
            </p:cNvSpPr>
            <p:nvPr/>
          </p:nvSpPr>
          <p:spPr bwMode="auto">
            <a:xfrm>
              <a:off x="1157"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1" name="Rectangle 274">
              <a:extLst>
                <a:ext uri="{FF2B5EF4-FFF2-40B4-BE49-F238E27FC236}">
                  <a16:creationId xmlns:a16="http://schemas.microsoft.com/office/drawing/2014/main" id="{A9C15D77-90BB-3144-A1B8-323894CC7C04}"/>
                </a:ext>
              </a:extLst>
            </p:cNvPr>
            <p:cNvSpPr>
              <a:spLocks noChangeArrowheads="1"/>
            </p:cNvSpPr>
            <p:nvPr/>
          </p:nvSpPr>
          <p:spPr bwMode="auto">
            <a:xfrm>
              <a:off x="1293"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2" name="Rectangle 275">
              <a:extLst>
                <a:ext uri="{FF2B5EF4-FFF2-40B4-BE49-F238E27FC236}">
                  <a16:creationId xmlns:a16="http://schemas.microsoft.com/office/drawing/2014/main" id="{69B33CB5-89A3-3D48-B4E3-87900963E087}"/>
                </a:ext>
              </a:extLst>
            </p:cNvPr>
            <p:cNvSpPr>
              <a:spLocks noChangeArrowheads="1"/>
            </p:cNvSpPr>
            <p:nvPr/>
          </p:nvSpPr>
          <p:spPr bwMode="auto">
            <a:xfrm>
              <a:off x="1429"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3" name="Rectangle 276">
              <a:extLst>
                <a:ext uri="{FF2B5EF4-FFF2-40B4-BE49-F238E27FC236}">
                  <a16:creationId xmlns:a16="http://schemas.microsoft.com/office/drawing/2014/main" id="{9E1C2317-F258-1A4C-9171-931BF19F2072}"/>
                </a:ext>
              </a:extLst>
            </p:cNvPr>
            <p:cNvSpPr>
              <a:spLocks noChangeArrowheads="1"/>
            </p:cNvSpPr>
            <p:nvPr/>
          </p:nvSpPr>
          <p:spPr bwMode="auto">
            <a:xfrm>
              <a:off x="1565"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4" name="Rectangle 277">
              <a:extLst>
                <a:ext uri="{FF2B5EF4-FFF2-40B4-BE49-F238E27FC236}">
                  <a16:creationId xmlns:a16="http://schemas.microsoft.com/office/drawing/2014/main" id="{6801206C-FBF8-4640-AB64-C668A71D141C}"/>
                </a:ext>
              </a:extLst>
            </p:cNvPr>
            <p:cNvSpPr>
              <a:spLocks noChangeArrowheads="1"/>
            </p:cNvSpPr>
            <p:nvPr/>
          </p:nvSpPr>
          <p:spPr bwMode="auto">
            <a:xfrm>
              <a:off x="1701"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5" name="Rectangle 278">
              <a:extLst>
                <a:ext uri="{FF2B5EF4-FFF2-40B4-BE49-F238E27FC236}">
                  <a16:creationId xmlns:a16="http://schemas.microsoft.com/office/drawing/2014/main" id="{4AD0C85A-2D7C-964D-B894-FE9D71E4DCB9}"/>
                </a:ext>
              </a:extLst>
            </p:cNvPr>
            <p:cNvSpPr>
              <a:spLocks noChangeArrowheads="1"/>
            </p:cNvSpPr>
            <p:nvPr/>
          </p:nvSpPr>
          <p:spPr bwMode="auto">
            <a:xfrm>
              <a:off x="1837"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6" name="Rectangle 279">
              <a:extLst>
                <a:ext uri="{FF2B5EF4-FFF2-40B4-BE49-F238E27FC236}">
                  <a16:creationId xmlns:a16="http://schemas.microsoft.com/office/drawing/2014/main" id="{C850AF0D-7BC2-3246-A79A-6D8847258F5F}"/>
                </a:ext>
              </a:extLst>
            </p:cNvPr>
            <p:cNvSpPr>
              <a:spLocks noChangeArrowheads="1"/>
            </p:cNvSpPr>
            <p:nvPr/>
          </p:nvSpPr>
          <p:spPr bwMode="auto">
            <a:xfrm>
              <a:off x="1973"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7" name="Rectangle 280">
              <a:extLst>
                <a:ext uri="{FF2B5EF4-FFF2-40B4-BE49-F238E27FC236}">
                  <a16:creationId xmlns:a16="http://schemas.microsoft.com/office/drawing/2014/main" id="{5F1339C9-AC8A-9B4B-A41C-7CD6F32609D8}"/>
                </a:ext>
              </a:extLst>
            </p:cNvPr>
            <p:cNvSpPr>
              <a:spLocks noChangeArrowheads="1"/>
            </p:cNvSpPr>
            <p:nvPr/>
          </p:nvSpPr>
          <p:spPr bwMode="auto">
            <a:xfrm>
              <a:off x="2109"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8" name="Rectangle 281">
              <a:extLst>
                <a:ext uri="{FF2B5EF4-FFF2-40B4-BE49-F238E27FC236}">
                  <a16:creationId xmlns:a16="http://schemas.microsoft.com/office/drawing/2014/main" id="{6FCD0FE6-0A38-4D44-8725-077FAD86E4B6}"/>
                </a:ext>
              </a:extLst>
            </p:cNvPr>
            <p:cNvSpPr>
              <a:spLocks noChangeArrowheads="1"/>
            </p:cNvSpPr>
            <p:nvPr/>
          </p:nvSpPr>
          <p:spPr bwMode="auto">
            <a:xfrm>
              <a:off x="2245"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9" name="Rectangle 282">
              <a:extLst>
                <a:ext uri="{FF2B5EF4-FFF2-40B4-BE49-F238E27FC236}">
                  <a16:creationId xmlns:a16="http://schemas.microsoft.com/office/drawing/2014/main" id="{DA8D63D6-FE4C-BE45-997E-A2D7671BE77F}"/>
                </a:ext>
              </a:extLst>
            </p:cNvPr>
            <p:cNvSpPr>
              <a:spLocks noChangeArrowheads="1"/>
            </p:cNvSpPr>
            <p:nvPr/>
          </p:nvSpPr>
          <p:spPr bwMode="auto">
            <a:xfrm>
              <a:off x="2381"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0" name="Rectangle 283">
              <a:extLst>
                <a:ext uri="{FF2B5EF4-FFF2-40B4-BE49-F238E27FC236}">
                  <a16:creationId xmlns:a16="http://schemas.microsoft.com/office/drawing/2014/main" id="{55DD8264-EDAA-BA4B-A299-808E8505891D}"/>
                </a:ext>
              </a:extLst>
            </p:cNvPr>
            <p:cNvSpPr>
              <a:spLocks noChangeArrowheads="1"/>
            </p:cNvSpPr>
            <p:nvPr/>
          </p:nvSpPr>
          <p:spPr bwMode="auto">
            <a:xfrm>
              <a:off x="476" y="361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881" name="Rectangle 284">
              <a:extLst>
                <a:ext uri="{FF2B5EF4-FFF2-40B4-BE49-F238E27FC236}">
                  <a16:creationId xmlns:a16="http://schemas.microsoft.com/office/drawing/2014/main" id="{DBA538BA-61D6-8844-916F-9283435D69DB}"/>
                </a:ext>
              </a:extLst>
            </p:cNvPr>
            <p:cNvSpPr>
              <a:spLocks noChangeArrowheads="1"/>
            </p:cNvSpPr>
            <p:nvPr/>
          </p:nvSpPr>
          <p:spPr bwMode="auto">
            <a:xfrm>
              <a:off x="612"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2" name="Rectangle 285">
              <a:extLst>
                <a:ext uri="{FF2B5EF4-FFF2-40B4-BE49-F238E27FC236}">
                  <a16:creationId xmlns:a16="http://schemas.microsoft.com/office/drawing/2014/main" id="{293A8863-132F-E142-AE37-578B7F20CF09}"/>
                </a:ext>
              </a:extLst>
            </p:cNvPr>
            <p:cNvSpPr>
              <a:spLocks noChangeArrowheads="1"/>
            </p:cNvSpPr>
            <p:nvPr/>
          </p:nvSpPr>
          <p:spPr bwMode="auto">
            <a:xfrm>
              <a:off x="748"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3" name="Rectangle 286">
              <a:extLst>
                <a:ext uri="{FF2B5EF4-FFF2-40B4-BE49-F238E27FC236}">
                  <a16:creationId xmlns:a16="http://schemas.microsoft.com/office/drawing/2014/main" id="{636470F0-D090-EC4C-AA83-26DDF30C604E}"/>
                </a:ext>
              </a:extLst>
            </p:cNvPr>
            <p:cNvSpPr>
              <a:spLocks noChangeArrowheads="1"/>
            </p:cNvSpPr>
            <p:nvPr/>
          </p:nvSpPr>
          <p:spPr bwMode="auto">
            <a:xfrm>
              <a:off x="884"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4" name="Rectangle 287">
              <a:extLst>
                <a:ext uri="{FF2B5EF4-FFF2-40B4-BE49-F238E27FC236}">
                  <a16:creationId xmlns:a16="http://schemas.microsoft.com/office/drawing/2014/main" id="{DF30E23F-7FA1-F741-85D9-C1A9F384242F}"/>
                </a:ext>
              </a:extLst>
            </p:cNvPr>
            <p:cNvSpPr>
              <a:spLocks noChangeArrowheads="1"/>
            </p:cNvSpPr>
            <p:nvPr/>
          </p:nvSpPr>
          <p:spPr bwMode="auto">
            <a:xfrm>
              <a:off x="1020"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5" name="Rectangle 288">
              <a:extLst>
                <a:ext uri="{FF2B5EF4-FFF2-40B4-BE49-F238E27FC236}">
                  <a16:creationId xmlns:a16="http://schemas.microsoft.com/office/drawing/2014/main" id="{BB6CD648-A5B8-9F47-8AD6-FEB9E307AF30}"/>
                </a:ext>
              </a:extLst>
            </p:cNvPr>
            <p:cNvSpPr>
              <a:spLocks noChangeArrowheads="1"/>
            </p:cNvSpPr>
            <p:nvPr/>
          </p:nvSpPr>
          <p:spPr bwMode="auto">
            <a:xfrm>
              <a:off x="115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6" name="Rectangle 289">
              <a:extLst>
                <a:ext uri="{FF2B5EF4-FFF2-40B4-BE49-F238E27FC236}">
                  <a16:creationId xmlns:a16="http://schemas.microsoft.com/office/drawing/2014/main" id="{752648AF-F75A-9B42-B560-196DDCB6D157}"/>
                </a:ext>
              </a:extLst>
            </p:cNvPr>
            <p:cNvSpPr>
              <a:spLocks noChangeArrowheads="1"/>
            </p:cNvSpPr>
            <p:nvPr/>
          </p:nvSpPr>
          <p:spPr bwMode="auto">
            <a:xfrm>
              <a:off x="129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7" name="Rectangle 290">
              <a:extLst>
                <a:ext uri="{FF2B5EF4-FFF2-40B4-BE49-F238E27FC236}">
                  <a16:creationId xmlns:a16="http://schemas.microsoft.com/office/drawing/2014/main" id="{429CF826-7C57-CF44-9000-A5050CBCC4D7}"/>
                </a:ext>
              </a:extLst>
            </p:cNvPr>
            <p:cNvSpPr>
              <a:spLocks noChangeArrowheads="1"/>
            </p:cNvSpPr>
            <p:nvPr/>
          </p:nvSpPr>
          <p:spPr bwMode="auto">
            <a:xfrm>
              <a:off x="1429"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8" name="Rectangle 291">
              <a:extLst>
                <a:ext uri="{FF2B5EF4-FFF2-40B4-BE49-F238E27FC236}">
                  <a16:creationId xmlns:a16="http://schemas.microsoft.com/office/drawing/2014/main" id="{1EE010B2-E242-9049-BC43-CAAEA3FC7668}"/>
                </a:ext>
              </a:extLst>
            </p:cNvPr>
            <p:cNvSpPr>
              <a:spLocks noChangeArrowheads="1"/>
            </p:cNvSpPr>
            <p:nvPr/>
          </p:nvSpPr>
          <p:spPr bwMode="auto">
            <a:xfrm>
              <a:off x="156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9" name="Rectangle 292">
              <a:extLst>
                <a:ext uri="{FF2B5EF4-FFF2-40B4-BE49-F238E27FC236}">
                  <a16:creationId xmlns:a16="http://schemas.microsoft.com/office/drawing/2014/main" id="{33BC4296-9699-2742-8F2D-22C1F35BE317}"/>
                </a:ext>
              </a:extLst>
            </p:cNvPr>
            <p:cNvSpPr>
              <a:spLocks noChangeArrowheads="1"/>
            </p:cNvSpPr>
            <p:nvPr/>
          </p:nvSpPr>
          <p:spPr bwMode="auto">
            <a:xfrm>
              <a:off x="1701"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0" name="Rectangle 293">
              <a:extLst>
                <a:ext uri="{FF2B5EF4-FFF2-40B4-BE49-F238E27FC236}">
                  <a16:creationId xmlns:a16="http://schemas.microsoft.com/office/drawing/2014/main" id="{F27C96A1-F527-B44D-B6F4-7B333C540198}"/>
                </a:ext>
              </a:extLst>
            </p:cNvPr>
            <p:cNvSpPr>
              <a:spLocks noChangeArrowheads="1"/>
            </p:cNvSpPr>
            <p:nvPr/>
          </p:nvSpPr>
          <p:spPr bwMode="auto">
            <a:xfrm>
              <a:off x="183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1" name="Rectangle 294">
              <a:extLst>
                <a:ext uri="{FF2B5EF4-FFF2-40B4-BE49-F238E27FC236}">
                  <a16:creationId xmlns:a16="http://schemas.microsoft.com/office/drawing/2014/main" id="{4088CBE5-108A-BD40-9858-94F6B7D53382}"/>
                </a:ext>
              </a:extLst>
            </p:cNvPr>
            <p:cNvSpPr>
              <a:spLocks noChangeArrowheads="1"/>
            </p:cNvSpPr>
            <p:nvPr/>
          </p:nvSpPr>
          <p:spPr bwMode="auto">
            <a:xfrm>
              <a:off x="197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2" name="Rectangle 295">
              <a:extLst>
                <a:ext uri="{FF2B5EF4-FFF2-40B4-BE49-F238E27FC236}">
                  <a16:creationId xmlns:a16="http://schemas.microsoft.com/office/drawing/2014/main" id="{9380E0FD-38BC-304F-B5EE-43FCF04553E5}"/>
                </a:ext>
              </a:extLst>
            </p:cNvPr>
            <p:cNvSpPr>
              <a:spLocks noChangeArrowheads="1"/>
            </p:cNvSpPr>
            <p:nvPr/>
          </p:nvSpPr>
          <p:spPr bwMode="auto">
            <a:xfrm>
              <a:off x="2109" y="3475"/>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3" name="Rectangle 296">
              <a:extLst>
                <a:ext uri="{FF2B5EF4-FFF2-40B4-BE49-F238E27FC236}">
                  <a16:creationId xmlns:a16="http://schemas.microsoft.com/office/drawing/2014/main" id="{E64C3506-7385-4F4E-AC78-063BAA6950DD}"/>
                </a:ext>
              </a:extLst>
            </p:cNvPr>
            <p:cNvSpPr>
              <a:spLocks noChangeArrowheads="1"/>
            </p:cNvSpPr>
            <p:nvPr/>
          </p:nvSpPr>
          <p:spPr bwMode="auto">
            <a:xfrm>
              <a:off x="224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4" name="Rectangle 297">
              <a:extLst>
                <a:ext uri="{FF2B5EF4-FFF2-40B4-BE49-F238E27FC236}">
                  <a16:creationId xmlns:a16="http://schemas.microsoft.com/office/drawing/2014/main" id="{F81E2410-CC6D-2649-AFF7-89A48445AFAB}"/>
                </a:ext>
              </a:extLst>
            </p:cNvPr>
            <p:cNvSpPr>
              <a:spLocks noChangeArrowheads="1"/>
            </p:cNvSpPr>
            <p:nvPr/>
          </p:nvSpPr>
          <p:spPr bwMode="auto">
            <a:xfrm>
              <a:off x="2381" y="347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5" name="Rectangle 298">
              <a:extLst>
                <a:ext uri="{FF2B5EF4-FFF2-40B4-BE49-F238E27FC236}">
                  <a16:creationId xmlns:a16="http://schemas.microsoft.com/office/drawing/2014/main" id="{5F73D6D4-5C6D-2B4F-9C55-D7759E9DDED2}"/>
                </a:ext>
              </a:extLst>
            </p:cNvPr>
            <p:cNvSpPr>
              <a:spLocks noChangeArrowheads="1"/>
            </p:cNvSpPr>
            <p:nvPr/>
          </p:nvSpPr>
          <p:spPr bwMode="auto">
            <a:xfrm>
              <a:off x="476" y="374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896" name="Rectangle 299">
              <a:extLst>
                <a:ext uri="{FF2B5EF4-FFF2-40B4-BE49-F238E27FC236}">
                  <a16:creationId xmlns:a16="http://schemas.microsoft.com/office/drawing/2014/main" id="{0CDFF624-B31B-674C-B7BD-003838A1E8BC}"/>
                </a:ext>
              </a:extLst>
            </p:cNvPr>
            <p:cNvSpPr>
              <a:spLocks noChangeArrowheads="1"/>
            </p:cNvSpPr>
            <p:nvPr/>
          </p:nvSpPr>
          <p:spPr bwMode="auto">
            <a:xfrm>
              <a:off x="612"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7" name="Rectangle 300">
              <a:extLst>
                <a:ext uri="{FF2B5EF4-FFF2-40B4-BE49-F238E27FC236}">
                  <a16:creationId xmlns:a16="http://schemas.microsoft.com/office/drawing/2014/main" id="{9974C154-A39A-FD4E-AFD5-3A6A046D2136}"/>
                </a:ext>
              </a:extLst>
            </p:cNvPr>
            <p:cNvSpPr>
              <a:spLocks noChangeArrowheads="1"/>
            </p:cNvSpPr>
            <p:nvPr/>
          </p:nvSpPr>
          <p:spPr bwMode="auto">
            <a:xfrm>
              <a:off x="748"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8" name="Rectangle 301">
              <a:extLst>
                <a:ext uri="{FF2B5EF4-FFF2-40B4-BE49-F238E27FC236}">
                  <a16:creationId xmlns:a16="http://schemas.microsoft.com/office/drawing/2014/main" id="{E1C4F6A4-2CAF-4A45-BBA0-522547CADAF7}"/>
                </a:ext>
              </a:extLst>
            </p:cNvPr>
            <p:cNvSpPr>
              <a:spLocks noChangeArrowheads="1"/>
            </p:cNvSpPr>
            <p:nvPr/>
          </p:nvSpPr>
          <p:spPr bwMode="auto">
            <a:xfrm>
              <a:off x="884"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9" name="Rectangle 302">
              <a:extLst>
                <a:ext uri="{FF2B5EF4-FFF2-40B4-BE49-F238E27FC236}">
                  <a16:creationId xmlns:a16="http://schemas.microsoft.com/office/drawing/2014/main" id="{FE013121-E9B3-B347-B34B-8EFDE32A1FF2}"/>
                </a:ext>
              </a:extLst>
            </p:cNvPr>
            <p:cNvSpPr>
              <a:spLocks noChangeArrowheads="1"/>
            </p:cNvSpPr>
            <p:nvPr/>
          </p:nvSpPr>
          <p:spPr bwMode="auto">
            <a:xfrm>
              <a:off x="1020"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0" name="Rectangle 303">
              <a:extLst>
                <a:ext uri="{FF2B5EF4-FFF2-40B4-BE49-F238E27FC236}">
                  <a16:creationId xmlns:a16="http://schemas.microsoft.com/office/drawing/2014/main" id="{90854D92-B0DA-CF4A-A214-4BE3EA8A0475}"/>
                </a:ext>
              </a:extLst>
            </p:cNvPr>
            <p:cNvSpPr>
              <a:spLocks noChangeArrowheads="1"/>
            </p:cNvSpPr>
            <p:nvPr/>
          </p:nvSpPr>
          <p:spPr bwMode="auto">
            <a:xfrm>
              <a:off x="115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1" name="Rectangle 304">
              <a:extLst>
                <a:ext uri="{FF2B5EF4-FFF2-40B4-BE49-F238E27FC236}">
                  <a16:creationId xmlns:a16="http://schemas.microsoft.com/office/drawing/2014/main" id="{9F7DBF1B-B3E1-E749-8348-35BD16310E1E}"/>
                </a:ext>
              </a:extLst>
            </p:cNvPr>
            <p:cNvSpPr>
              <a:spLocks noChangeArrowheads="1"/>
            </p:cNvSpPr>
            <p:nvPr/>
          </p:nvSpPr>
          <p:spPr bwMode="auto">
            <a:xfrm>
              <a:off x="129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2" name="Rectangle 305">
              <a:extLst>
                <a:ext uri="{FF2B5EF4-FFF2-40B4-BE49-F238E27FC236}">
                  <a16:creationId xmlns:a16="http://schemas.microsoft.com/office/drawing/2014/main" id="{19C19464-01D5-194D-AF52-55312733F6C8}"/>
                </a:ext>
              </a:extLst>
            </p:cNvPr>
            <p:cNvSpPr>
              <a:spLocks noChangeArrowheads="1"/>
            </p:cNvSpPr>
            <p:nvPr/>
          </p:nvSpPr>
          <p:spPr bwMode="auto">
            <a:xfrm>
              <a:off x="142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3" name="Rectangle 306">
              <a:extLst>
                <a:ext uri="{FF2B5EF4-FFF2-40B4-BE49-F238E27FC236}">
                  <a16:creationId xmlns:a16="http://schemas.microsoft.com/office/drawing/2014/main" id="{2703B17A-3D72-DE4F-B02F-AD969E4887D0}"/>
                </a:ext>
              </a:extLst>
            </p:cNvPr>
            <p:cNvSpPr>
              <a:spLocks noChangeArrowheads="1"/>
            </p:cNvSpPr>
            <p:nvPr/>
          </p:nvSpPr>
          <p:spPr bwMode="auto">
            <a:xfrm>
              <a:off x="1565"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4" name="Rectangle 307">
              <a:extLst>
                <a:ext uri="{FF2B5EF4-FFF2-40B4-BE49-F238E27FC236}">
                  <a16:creationId xmlns:a16="http://schemas.microsoft.com/office/drawing/2014/main" id="{B21AAACC-E1D8-9E48-9328-F881EFB3E25A}"/>
                </a:ext>
              </a:extLst>
            </p:cNvPr>
            <p:cNvSpPr>
              <a:spLocks noChangeArrowheads="1"/>
            </p:cNvSpPr>
            <p:nvPr/>
          </p:nvSpPr>
          <p:spPr bwMode="auto">
            <a:xfrm>
              <a:off x="1701"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5" name="Rectangle 308">
              <a:extLst>
                <a:ext uri="{FF2B5EF4-FFF2-40B4-BE49-F238E27FC236}">
                  <a16:creationId xmlns:a16="http://schemas.microsoft.com/office/drawing/2014/main" id="{9D907B4B-6C94-5F40-8C79-6620902CE482}"/>
                </a:ext>
              </a:extLst>
            </p:cNvPr>
            <p:cNvSpPr>
              <a:spLocks noChangeArrowheads="1"/>
            </p:cNvSpPr>
            <p:nvPr/>
          </p:nvSpPr>
          <p:spPr bwMode="auto">
            <a:xfrm>
              <a:off x="183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6" name="Rectangle 309">
              <a:extLst>
                <a:ext uri="{FF2B5EF4-FFF2-40B4-BE49-F238E27FC236}">
                  <a16:creationId xmlns:a16="http://schemas.microsoft.com/office/drawing/2014/main" id="{07F4A4D1-CF30-FB40-8147-68A63EC571C0}"/>
                </a:ext>
              </a:extLst>
            </p:cNvPr>
            <p:cNvSpPr>
              <a:spLocks noChangeArrowheads="1"/>
            </p:cNvSpPr>
            <p:nvPr/>
          </p:nvSpPr>
          <p:spPr bwMode="auto">
            <a:xfrm>
              <a:off x="197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7" name="Rectangle 310">
              <a:extLst>
                <a:ext uri="{FF2B5EF4-FFF2-40B4-BE49-F238E27FC236}">
                  <a16:creationId xmlns:a16="http://schemas.microsoft.com/office/drawing/2014/main" id="{EA64FA3F-06F5-C943-8FB0-A0D6713B6F35}"/>
                </a:ext>
              </a:extLst>
            </p:cNvPr>
            <p:cNvSpPr>
              <a:spLocks noChangeArrowheads="1"/>
            </p:cNvSpPr>
            <p:nvPr/>
          </p:nvSpPr>
          <p:spPr bwMode="auto">
            <a:xfrm>
              <a:off x="210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8" name="Rectangle 311">
              <a:extLst>
                <a:ext uri="{FF2B5EF4-FFF2-40B4-BE49-F238E27FC236}">
                  <a16:creationId xmlns:a16="http://schemas.microsoft.com/office/drawing/2014/main" id="{36FF40D0-5C6F-1249-BCE3-E4FC7B795B07}"/>
                </a:ext>
              </a:extLst>
            </p:cNvPr>
            <p:cNvSpPr>
              <a:spLocks noChangeArrowheads="1"/>
            </p:cNvSpPr>
            <p:nvPr/>
          </p:nvSpPr>
          <p:spPr bwMode="auto">
            <a:xfrm>
              <a:off x="2245"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9" name="Rectangle 312">
              <a:extLst>
                <a:ext uri="{FF2B5EF4-FFF2-40B4-BE49-F238E27FC236}">
                  <a16:creationId xmlns:a16="http://schemas.microsoft.com/office/drawing/2014/main" id="{D6CA76B2-122B-F14B-A9DF-643D2BA05D2F}"/>
                </a:ext>
              </a:extLst>
            </p:cNvPr>
            <p:cNvSpPr>
              <a:spLocks noChangeArrowheads="1"/>
            </p:cNvSpPr>
            <p:nvPr/>
          </p:nvSpPr>
          <p:spPr bwMode="auto">
            <a:xfrm>
              <a:off x="2381"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0" name="Rectangle 313">
              <a:extLst>
                <a:ext uri="{FF2B5EF4-FFF2-40B4-BE49-F238E27FC236}">
                  <a16:creationId xmlns:a16="http://schemas.microsoft.com/office/drawing/2014/main" id="{5474A45C-5E5A-E744-853D-2764601AD2D9}"/>
                </a:ext>
              </a:extLst>
            </p:cNvPr>
            <p:cNvSpPr>
              <a:spLocks noChangeArrowheads="1"/>
            </p:cNvSpPr>
            <p:nvPr/>
          </p:nvSpPr>
          <p:spPr bwMode="auto">
            <a:xfrm>
              <a:off x="612"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1" name="Rectangle 314">
              <a:extLst>
                <a:ext uri="{FF2B5EF4-FFF2-40B4-BE49-F238E27FC236}">
                  <a16:creationId xmlns:a16="http://schemas.microsoft.com/office/drawing/2014/main" id="{1F683E0C-5C9C-4F4E-9450-65079D195F6D}"/>
                </a:ext>
              </a:extLst>
            </p:cNvPr>
            <p:cNvSpPr>
              <a:spLocks noChangeArrowheads="1"/>
            </p:cNvSpPr>
            <p:nvPr/>
          </p:nvSpPr>
          <p:spPr bwMode="auto">
            <a:xfrm>
              <a:off x="748"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2" name="Rectangle 315">
              <a:extLst>
                <a:ext uri="{FF2B5EF4-FFF2-40B4-BE49-F238E27FC236}">
                  <a16:creationId xmlns:a16="http://schemas.microsoft.com/office/drawing/2014/main" id="{4FEFF3F9-9A3F-FF4B-A882-D9A20F6EECD9}"/>
                </a:ext>
              </a:extLst>
            </p:cNvPr>
            <p:cNvSpPr>
              <a:spLocks noChangeArrowheads="1"/>
            </p:cNvSpPr>
            <p:nvPr/>
          </p:nvSpPr>
          <p:spPr bwMode="auto">
            <a:xfrm>
              <a:off x="884"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3" name="Rectangle 316">
              <a:extLst>
                <a:ext uri="{FF2B5EF4-FFF2-40B4-BE49-F238E27FC236}">
                  <a16:creationId xmlns:a16="http://schemas.microsoft.com/office/drawing/2014/main" id="{BE75E52B-A4FF-E249-9484-CBC5AC3A3B8B}"/>
                </a:ext>
              </a:extLst>
            </p:cNvPr>
            <p:cNvSpPr>
              <a:spLocks noChangeArrowheads="1"/>
            </p:cNvSpPr>
            <p:nvPr/>
          </p:nvSpPr>
          <p:spPr bwMode="auto">
            <a:xfrm>
              <a:off x="1020"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4" name="Rectangle 317">
              <a:extLst>
                <a:ext uri="{FF2B5EF4-FFF2-40B4-BE49-F238E27FC236}">
                  <a16:creationId xmlns:a16="http://schemas.microsoft.com/office/drawing/2014/main" id="{764A6ED8-6FB0-0246-B5A8-D793C4B1C6B9}"/>
                </a:ext>
              </a:extLst>
            </p:cNvPr>
            <p:cNvSpPr>
              <a:spLocks noChangeArrowheads="1"/>
            </p:cNvSpPr>
            <p:nvPr/>
          </p:nvSpPr>
          <p:spPr bwMode="auto">
            <a:xfrm>
              <a:off x="115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5" name="Rectangle 318">
              <a:extLst>
                <a:ext uri="{FF2B5EF4-FFF2-40B4-BE49-F238E27FC236}">
                  <a16:creationId xmlns:a16="http://schemas.microsoft.com/office/drawing/2014/main" id="{1A417CD8-9959-DF46-8051-CC3BFF0E1FEB}"/>
                </a:ext>
              </a:extLst>
            </p:cNvPr>
            <p:cNvSpPr>
              <a:spLocks noChangeArrowheads="1"/>
            </p:cNvSpPr>
            <p:nvPr/>
          </p:nvSpPr>
          <p:spPr bwMode="auto">
            <a:xfrm>
              <a:off x="129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6" name="Rectangle 319">
              <a:extLst>
                <a:ext uri="{FF2B5EF4-FFF2-40B4-BE49-F238E27FC236}">
                  <a16:creationId xmlns:a16="http://schemas.microsoft.com/office/drawing/2014/main" id="{D3A61858-BF39-7945-9088-32CA130EBE2A}"/>
                </a:ext>
              </a:extLst>
            </p:cNvPr>
            <p:cNvSpPr>
              <a:spLocks noChangeArrowheads="1"/>
            </p:cNvSpPr>
            <p:nvPr/>
          </p:nvSpPr>
          <p:spPr bwMode="auto">
            <a:xfrm>
              <a:off x="142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7" name="Rectangle 320">
              <a:extLst>
                <a:ext uri="{FF2B5EF4-FFF2-40B4-BE49-F238E27FC236}">
                  <a16:creationId xmlns:a16="http://schemas.microsoft.com/office/drawing/2014/main" id="{E74AAF29-4584-C842-9F99-EAA8EDD9F0F7}"/>
                </a:ext>
              </a:extLst>
            </p:cNvPr>
            <p:cNvSpPr>
              <a:spLocks noChangeArrowheads="1"/>
            </p:cNvSpPr>
            <p:nvPr/>
          </p:nvSpPr>
          <p:spPr bwMode="auto">
            <a:xfrm>
              <a:off x="156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8" name="Rectangle 321">
              <a:extLst>
                <a:ext uri="{FF2B5EF4-FFF2-40B4-BE49-F238E27FC236}">
                  <a16:creationId xmlns:a16="http://schemas.microsoft.com/office/drawing/2014/main" id="{E4DC322E-C45A-BF47-915D-5690CB9BA0CB}"/>
                </a:ext>
              </a:extLst>
            </p:cNvPr>
            <p:cNvSpPr>
              <a:spLocks noChangeArrowheads="1"/>
            </p:cNvSpPr>
            <p:nvPr/>
          </p:nvSpPr>
          <p:spPr bwMode="auto">
            <a:xfrm>
              <a:off x="170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9" name="Rectangle 322">
              <a:extLst>
                <a:ext uri="{FF2B5EF4-FFF2-40B4-BE49-F238E27FC236}">
                  <a16:creationId xmlns:a16="http://schemas.microsoft.com/office/drawing/2014/main" id="{466A48C8-1E80-4A48-93CB-D37743C08222}"/>
                </a:ext>
              </a:extLst>
            </p:cNvPr>
            <p:cNvSpPr>
              <a:spLocks noChangeArrowheads="1"/>
            </p:cNvSpPr>
            <p:nvPr/>
          </p:nvSpPr>
          <p:spPr bwMode="auto">
            <a:xfrm>
              <a:off x="183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0" name="Rectangle 323">
              <a:extLst>
                <a:ext uri="{FF2B5EF4-FFF2-40B4-BE49-F238E27FC236}">
                  <a16:creationId xmlns:a16="http://schemas.microsoft.com/office/drawing/2014/main" id="{EF187618-7DBE-9943-9BB8-C492CCF7B39F}"/>
                </a:ext>
              </a:extLst>
            </p:cNvPr>
            <p:cNvSpPr>
              <a:spLocks noChangeArrowheads="1"/>
            </p:cNvSpPr>
            <p:nvPr/>
          </p:nvSpPr>
          <p:spPr bwMode="auto">
            <a:xfrm>
              <a:off x="197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1" name="Rectangle 324">
              <a:extLst>
                <a:ext uri="{FF2B5EF4-FFF2-40B4-BE49-F238E27FC236}">
                  <a16:creationId xmlns:a16="http://schemas.microsoft.com/office/drawing/2014/main" id="{35EF25A7-546A-9F48-838C-4A3696520FDC}"/>
                </a:ext>
              </a:extLst>
            </p:cNvPr>
            <p:cNvSpPr>
              <a:spLocks noChangeArrowheads="1"/>
            </p:cNvSpPr>
            <p:nvPr/>
          </p:nvSpPr>
          <p:spPr bwMode="auto">
            <a:xfrm>
              <a:off x="210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2" name="Rectangle 325">
              <a:extLst>
                <a:ext uri="{FF2B5EF4-FFF2-40B4-BE49-F238E27FC236}">
                  <a16:creationId xmlns:a16="http://schemas.microsoft.com/office/drawing/2014/main" id="{DF21491D-A1B1-5644-A029-851679E7B326}"/>
                </a:ext>
              </a:extLst>
            </p:cNvPr>
            <p:cNvSpPr>
              <a:spLocks noChangeArrowheads="1"/>
            </p:cNvSpPr>
            <p:nvPr/>
          </p:nvSpPr>
          <p:spPr bwMode="auto">
            <a:xfrm>
              <a:off x="224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3" name="Rectangle 326">
              <a:extLst>
                <a:ext uri="{FF2B5EF4-FFF2-40B4-BE49-F238E27FC236}">
                  <a16:creationId xmlns:a16="http://schemas.microsoft.com/office/drawing/2014/main" id="{37BD7A9B-56A9-D544-9E47-8DEA8B3FA5F4}"/>
                </a:ext>
              </a:extLst>
            </p:cNvPr>
            <p:cNvSpPr>
              <a:spLocks noChangeArrowheads="1"/>
            </p:cNvSpPr>
            <p:nvPr/>
          </p:nvSpPr>
          <p:spPr bwMode="auto">
            <a:xfrm>
              <a:off x="238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4" name="Rectangle 327">
              <a:extLst>
                <a:ext uri="{FF2B5EF4-FFF2-40B4-BE49-F238E27FC236}">
                  <a16:creationId xmlns:a16="http://schemas.microsoft.com/office/drawing/2014/main" id="{FF96F9C9-4C46-AA4C-A214-40A88DFA2331}"/>
                </a:ext>
              </a:extLst>
            </p:cNvPr>
            <p:cNvSpPr>
              <a:spLocks noChangeArrowheads="1"/>
            </p:cNvSpPr>
            <p:nvPr/>
          </p:nvSpPr>
          <p:spPr bwMode="auto">
            <a:xfrm>
              <a:off x="612"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925" name="Rectangle 328">
              <a:extLst>
                <a:ext uri="{FF2B5EF4-FFF2-40B4-BE49-F238E27FC236}">
                  <a16:creationId xmlns:a16="http://schemas.microsoft.com/office/drawing/2014/main" id="{20660522-189C-2145-8DD1-0B64301D4D52}"/>
                </a:ext>
              </a:extLst>
            </p:cNvPr>
            <p:cNvSpPr>
              <a:spLocks noChangeArrowheads="1"/>
            </p:cNvSpPr>
            <p:nvPr/>
          </p:nvSpPr>
          <p:spPr bwMode="auto">
            <a:xfrm>
              <a:off x="748"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926" name="Rectangle 329">
              <a:extLst>
                <a:ext uri="{FF2B5EF4-FFF2-40B4-BE49-F238E27FC236}">
                  <a16:creationId xmlns:a16="http://schemas.microsoft.com/office/drawing/2014/main" id="{74B5425C-BF46-C544-8BDB-E5CC4740894C}"/>
                </a:ext>
              </a:extLst>
            </p:cNvPr>
            <p:cNvSpPr>
              <a:spLocks noChangeArrowheads="1"/>
            </p:cNvSpPr>
            <p:nvPr/>
          </p:nvSpPr>
          <p:spPr bwMode="auto">
            <a:xfrm>
              <a:off x="884"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927" name="Rectangle 330">
              <a:extLst>
                <a:ext uri="{FF2B5EF4-FFF2-40B4-BE49-F238E27FC236}">
                  <a16:creationId xmlns:a16="http://schemas.microsoft.com/office/drawing/2014/main" id="{3324F0B5-4754-A840-892F-053156BA0706}"/>
                </a:ext>
              </a:extLst>
            </p:cNvPr>
            <p:cNvSpPr>
              <a:spLocks noChangeArrowheads="1"/>
            </p:cNvSpPr>
            <p:nvPr/>
          </p:nvSpPr>
          <p:spPr bwMode="auto">
            <a:xfrm>
              <a:off x="1020"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928" name="Rectangle 331">
              <a:extLst>
                <a:ext uri="{FF2B5EF4-FFF2-40B4-BE49-F238E27FC236}">
                  <a16:creationId xmlns:a16="http://schemas.microsoft.com/office/drawing/2014/main" id="{9C37ECB9-0DA4-864C-A385-6096293F1E62}"/>
                </a:ext>
              </a:extLst>
            </p:cNvPr>
            <p:cNvSpPr>
              <a:spLocks noChangeArrowheads="1"/>
            </p:cNvSpPr>
            <p:nvPr/>
          </p:nvSpPr>
          <p:spPr bwMode="auto">
            <a:xfrm>
              <a:off x="1156"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929" name="Rectangle 332">
              <a:extLst>
                <a:ext uri="{FF2B5EF4-FFF2-40B4-BE49-F238E27FC236}">
                  <a16:creationId xmlns:a16="http://schemas.microsoft.com/office/drawing/2014/main" id="{FC34E34A-5070-4746-8787-5FD5CF1CDA57}"/>
                </a:ext>
              </a:extLst>
            </p:cNvPr>
            <p:cNvSpPr>
              <a:spLocks noChangeArrowheads="1"/>
            </p:cNvSpPr>
            <p:nvPr/>
          </p:nvSpPr>
          <p:spPr bwMode="auto">
            <a:xfrm>
              <a:off x="129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930" name="Rectangle 333">
              <a:extLst>
                <a:ext uri="{FF2B5EF4-FFF2-40B4-BE49-F238E27FC236}">
                  <a16:creationId xmlns:a16="http://schemas.microsoft.com/office/drawing/2014/main" id="{969EEF38-220F-4B4A-BDF8-4F6679FFD994}"/>
                </a:ext>
              </a:extLst>
            </p:cNvPr>
            <p:cNvSpPr>
              <a:spLocks noChangeArrowheads="1"/>
            </p:cNvSpPr>
            <p:nvPr/>
          </p:nvSpPr>
          <p:spPr bwMode="auto">
            <a:xfrm>
              <a:off x="142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931" name="Rectangle 334">
              <a:extLst>
                <a:ext uri="{FF2B5EF4-FFF2-40B4-BE49-F238E27FC236}">
                  <a16:creationId xmlns:a16="http://schemas.microsoft.com/office/drawing/2014/main" id="{1EF2ED88-DC5F-8748-B7DD-306CBA9A64A6}"/>
                </a:ext>
              </a:extLst>
            </p:cNvPr>
            <p:cNvSpPr>
              <a:spLocks noChangeArrowheads="1"/>
            </p:cNvSpPr>
            <p:nvPr/>
          </p:nvSpPr>
          <p:spPr bwMode="auto">
            <a:xfrm>
              <a:off x="156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932" name="Rectangle 335">
              <a:extLst>
                <a:ext uri="{FF2B5EF4-FFF2-40B4-BE49-F238E27FC236}">
                  <a16:creationId xmlns:a16="http://schemas.microsoft.com/office/drawing/2014/main" id="{3AA0134B-2910-5943-B9D4-E5CC1F41EB90}"/>
                </a:ext>
              </a:extLst>
            </p:cNvPr>
            <p:cNvSpPr>
              <a:spLocks noChangeArrowheads="1"/>
            </p:cNvSpPr>
            <p:nvPr/>
          </p:nvSpPr>
          <p:spPr bwMode="auto">
            <a:xfrm>
              <a:off x="170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933" name="Rectangle 336">
              <a:extLst>
                <a:ext uri="{FF2B5EF4-FFF2-40B4-BE49-F238E27FC236}">
                  <a16:creationId xmlns:a16="http://schemas.microsoft.com/office/drawing/2014/main" id="{FA49A897-19C2-D34F-956C-8490EB218AA8}"/>
                </a:ext>
              </a:extLst>
            </p:cNvPr>
            <p:cNvSpPr>
              <a:spLocks noChangeArrowheads="1"/>
            </p:cNvSpPr>
            <p:nvPr/>
          </p:nvSpPr>
          <p:spPr bwMode="auto">
            <a:xfrm>
              <a:off x="1837"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934" name="Rectangle 337">
              <a:extLst>
                <a:ext uri="{FF2B5EF4-FFF2-40B4-BE49-F238E27FC236}">
                  <a16:creationId xmlns:a16="http://schemas.microsoft.com/office/drawing/2014/main" id="{E6AC4635-6967-2B40-87D5-DCE4C8786BE4}"/>
                </a:ext>
              </a:extLst>
            </p:cNvPr>
            <p:cNvSpPr>
              <a:spLocks noChangeArrowheads="1"/>
            </p:cNvSpPr>
            <p:nvPr/>
          </p:nvSpPr>
          <p:spPr bwMode="auto">
            <a:xfrm>
              <a:off x="197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10</a:t>
              </a:r>
            </a:p>
          </p:txBody>
        </p:sp>
        <p:sp>
          <p:nvSpPr>
            <p:cNvPr id="25935" name="Rectangle 338">
              <a:extLst>
                <a:ext uri="{FF2B5EF4-FFF2-40B4-BE49-F238E27FC236}">
                  <a16:creationId xmlns:a16="http://schemas.microsoft.com/office/drawing/2014/main" id="{083739BD-F6CF-E145-B0B0-43E602662072}"/>
                </a:ext>
              </a:extLst>
            </p:cNvPr>
            <p:cNvSpPr>
              <a:spLocks noChangeArrowheads="1"/>
            </p:cNvSpPr>
            <p:nvPr/>
          </p:nvSpPr>
          <p:spPr bwMode="auto">
            <a:xfrm>
              <a:off x="210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11</a:t>
              </a:r>
            </a:p>
          </p:txBody>
        </p:sp>
        <p:sp>
          <p:nvSpPr>
            <p:cNvPr id="25936" name="Rectangle 339">
              <a:extLst>
                <a:ext uri="{FF2B5EF4-FFF2-40B4-BE49-F238E27FC236}">
                  <a16:creationId xmlns:a16="http://schemas.microsoft.com/office/drawing/2014/main" id="{075D9AC2-53DF-4746-B529-D01E0E2E13A6}"/>
                </a:ext>
              </a:extLst>
            </p:cNvPr>
            <p:cNvSpPr>
              <a:spLocks noChangeArrowheads="1"/>
            </p:cNvSpPr>
            <p:nvPr/>
          </p:nvSpPr>
          <p:spPr bwMode="auto">
            <a:xfrm>
              <a:off x="224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12</a:t>
              </a:r>
            </a:p>
          </p:txBody>
        </p:sp>
        <p:sp>
          <p:nvSpPr>
            <p:cNvPr id="25937" name="Rectangle 340">
              <a:extLst>
                <a:ext uri="{FF2B5EF4-FFF2-40B4-BE49-F238E27FC236}">
                  <a16:creationId xmlns:a16="http://schemas.microsoft.com/office/drawing/2014/main" id="{F5DE3AB3-FD80-6E40-9537-9A0D2F6BD1B0}"/>
                </a:ext>
              </a:extLst>
            </p:cNvPr>
            <p:cNvSpPr>
              <a:spLocks noChangeArrowheads="1"/>
            </p:cNvSpPr>
            <p:nvPr/>
          </p:nvSpPr>
          <p:spPr bwMode="auto">
            <a:xfrm>
              <a:off x="238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13</a:t>
              </a:r>
            </a:p>
          </p:txBody>
        </p:sp>
        <p:sp>
          <p:nvSpPr>
            <p:cNvPr id="25938" name="Rectangle 341">
              <a:extLst>
                <a:ext uri="{FF2B5EF4-FFF2-40B4-BE49-F238E27FC236}">
                  <a16:creationId xmlns:a16="http://schemas.microsoft.com/office/drawing/2014/main" id="{B67CEF74-EA9B-DA42-ACFE-86735FF03C66}"/>
                </a:ext>
              </a:extLst>
            </p:cNvPr>
            <p:cNvSpPr>
              <a:spLocks noChangeArrowheads="1"/>
            </p:cNvSpPr>
            <p:nvPr/>
          </p:nvSpPr>
          <p:spPr bwMode="auto">
            <a:xfrm>
              <a:off x="476" y="252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grpSp>
        <p:nvGrpSpPr>
          <p:cNvPr id="6" name="Group 352">
            <a:extLst>
              <a:ext uri="{FF2B5EF4-FFF2-40B4-BE49-F238E27FC236}">
                <a16:creationId xmlns:a16="http://schemas.microsoft.com/office/drawing/2014/main" id="{D10FD5CF-867D-C040-A71F-D9ABCACF28E6}"/>
              </a:ext>
            </a:extLst>
          </p:cNvPr>
          <p:cNvGrpSpPr>
            <a:grpSpLocks/>
          </p:cNvGrpSpPr>
          <p:nvPr/>
        </p:nvGrpSpPr>
        <p:grpSpPr bwMode="auto">
          <a:xfrm>
            <a:off x="7173914" y="4148139"/>
            <a:ext cx="2738437" cy="1944687"/>
            <a:chOff x="3470" y="2432"/>
            <a:chExt cx="1725" cy="1225"/>
          </a:xfrm>
        </p:grpSpPr>
        <p:sp>
          <p:nvSpPr>
            <p:cNvPr id="25773" name="Rectangle 351">
              <a:extLst>
                <a:ext uri="{FF2B5EF4-FFF2-40B4-BE49-F238E27FC236}">
                  <a16:creationId xmlns:a16="http://schemas.microsoft.com/office/drawing/2014/main" id="{08EB2678-77A1-0E4E-97D2-26223DAAF5B1}"/>
                </a:ext>
              </a:extLst>
            </p:cNvPr>
            <p:cNvSpPr>
              <a:spLocks noChangeArrowheads="1"/>
            </p:cNvSpPr>
            <p:nvPr/>
          </p:nvSpPr>
          <p:spPr bwMode="auto">
            <a:xfrm>
              <a:off x="3470" y="2432"/>
              <a:ext cx="1542" cy="122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5774" name="Rectangle 342">
              <a:extLst>
                <a:ext uri="{FF2B5EF4-FFF2-40B4-BE49-F238E27FC236}">
                  <a16:creationId xmlns:a16="http://schemas.microsoft.com/office/drawing/2014/main" id="{61BE8531-7449-AA41-B98F-ECDDF8FB9C8D}"/>
                </a:ext>
              </a:extLst>
            </p:cNvPr>
            <p:cNvSpPr>
              <a:spLocks noChangeArrowheads="1"/>
            </p:cNvSpPr>
            <p:nvPr/>
          </p:nvSpPr>
          <p:spPr bwMode="auto">
            <a:xfrm>
              <a:off x="3515" y="2478"/>
              <a:ext cx="168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drawLine(0,3,0,11)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drawRectangle(1,3,5,9)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drawLine(1,12,2,12)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drawLine(3,10,3,11)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drawLine(6,4,6,9)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drawLine(7,0,7,12)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drawLine(8,1,8,12)</a:t>
              </a:r>
            </a:p>
            <a:p>
              <a:pPr eaLnBrk="0" fontAlgn="base" hangingPunct="0">
                <a:spcBef>
                  <a:spcPct val="0"/>
                </a:spcBef>
                <a:spcAft>
                  <a:spcPct val="0"/>
                </a:spcAft>
                <a:buClr>
                  <a:srgbClr val="006600"/>
                </a:buClr>
                <a:buSzPct val="85000"/>
              </a:pPr>
              <a:endParaRPr lang="en-US" altLang="en-CN" sz="1600">
                <a:solidFill>
                  <a:srgbClr val="000000"/>
                </a:solidFill>
                <a:cs typeface="Arial" panose="020B0604020202020204" pitchFamily="34" charset="0"/>
              </a:endParaRPr>
            </a:p>
          </p:txBody>
        </p:sp>
      </p:grpSp>
      <p:sp>
        <p:nvSpPr>
          <p:cNvPr id="531802" name="Rectangle 346">
            <a:extLst>
              <a:ext uri="{FF2B5EF4-FFF2-40B4-BE49-F238E27FC236}">
                <a16:creationId xmlns:a16="http://schemas.microsoft.com/office/drawing/2014/main" id="{FF8E5A2B-FFE8-4542-8789-757B6E3F8A93}"/>
              </a:ext>
            </a:extLst>
          </p:cNvPr>
          <p:cNvSpPr>
            <a:spLocks noChangeArrowheads="1"/>
          </p:cNvSpPr>
          <p:nvPr/>
        </p:nvSpPr>
        <p:spPr bwMode="auto">
          <a:xfrm>
            <a:off x="8472488" y="908050"/>
            <a:ext cx="2195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cs typeface="Arial" panose="020B0604020202020204" pitchFamily="34" charset="0"/>
              </a:rPr>
              <a:t>(Primitive operation)</a:t>
            </a:r>
          </a:p>
        </p:txBody>
      </p:sp>
      <p:grpSp>
        <p:nvGrpSpPr>
          <p:cNvPr id="7" name="Group 356">
            <a:extLst>
              <a:ext uri="{FF2B5EF4-FFF2-40B4-BE49-F238E27FC236}">
                <a16:creationId xmlns:a16="http://schemas.microsoft.com/office/drawing/2014/main" id="{F57112AF-C5C4-FF41-9FC0-8A011A90E60F}"/>
              </a:ext>
            </a:extLst>
          </p:cNvPr>
          <p:cNvGrpSpPr>
            <a:grpSpLocks/>
          </p:cNvGrpSpPr>
          <p:nvPr/>
        </p:nvGrpSpPr>
        <p:grpSpPr bwMode="auto">
          <a:xfrm>
            <a:off x="6383338" y="2854325"/>
            <a:ext cx="3816350" cy="503238"/>
            <a:chOff x="3061" y="1798"/>
            <a:chExt cx="2404" cy="317"/>
          </a:xfrm>
        </p:grpSpPr>
        <p:sp>
          <p:nvSpPr>
            <p:cNvPr id="25771" name="Rectangle 343">
              <a:extLst>
                <a:ext uri="{FF2B5EF4-FFF2-40B4-BE49-F238E27FC236}">
                  <a16:creationId xmlns:a16="http://schemas.microsoft.com/office/drawing/2014/main" id="{97A9C7C9-32A7-E148-BF8E-638B488B0653}"/>
                </a:ext>
              </a:extLst>
            </p:cNvPr>
            <p:cNvSpPr>
              <a:spLocks noChangeArrowheads="1"/>
            </p:cNvSpPr>
            <p:nvPr/>
          </p:nvSpPr>
          <p:spPr bwMode="auto">
            <a:xfrm>
              <a:off x="3515" y="1827"/>
              <a:ext cx="19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drawTriangle(x1,y1,x2,y2,x3,y3)</a:t>
              </a:r>
            </a:p>
          </p:txBody>
        </p:sp>
        <p:sp>
          <p:nvSpPr>
            <p:cNvPr id="25772" name="AutoShape 347">
              <a:extLst>
                <a:ext uri="{FF2B5EF4-FFF2-40B4-BE49-F238E27FC236}">
                  <a16:creationId xmlns:a16="http://schemas.microsoft.com/office/drawing/2014/main" id="{FC6636B6-05FD-CD4A-9B3A-9E13BA4041EF}"/>
                </a:ext>
              </a:extLst>
            </p:cNvPr>
            <p:cNvSpPr>
              <a:spLocks noChangeArrowheads="1"/>
            </p:cNvSpPr>
            <p:nvPr/>
          </p:nvSpPr>
          <p:spPr bwMode="auto">
            <a:xfrm>
              <a:off x="3061" y="1798"/>
              <a:ext cx="318" cy="226"/>
            </a:xfrm>
            <a:prstGeom prst="rtTriangle">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31804" name="Rectangle 348">
            <a:extLst>
              <a:ext uri="{FF2B5EF4-FFF2-40B4-BE49-F238E27FC236}">
                <a16:creationId xmlns:a16="http://schemas.microsoft.com/office/drawing/2014/main" id="{1F23233C-D127-4E4B-9035-2BF5561629B0}"/>
              </a:ext>
            </a:extLst>
          </p:cNvPr>
          <p:cNvSpPr>
            <a:spLocks noChangeArrowheads="1"/>
          </p:cNvSpPr>
          <p:nvPr/>
        </p:nvSpPr>
        <p:spPr bwMode="auto">
          <a:xfrm>
            <a:off x="7104064" y="3357563"/>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etc. </a:t>
            </a:r>
            <a:r>
              <a:rPr lang="en-US" altLang="en-CN" sz="1200">
                <a:solidFill>
                  <a:srgbClr val="000000"/>
                </a:solidFill>
                <a:cs typeface="Arial" panose="020B0604020202020204" pitchFamily="34" charset="0"/>
              </a:rPr>
              <a:t>(a few more similar operations)</a:t>
            </a:r>
          </a:p>
        </p:txBody>
      </p:sp>
      <p:grpSp>
        <p:nvGrpSpPr>
          <p:cNvPr id="8" name="Group 357">
            <a:extLst>
              <a:ext uri="{FF2B5EF4-FFF2-40B4-BE49-F238E27FC236}">
                <a16:creationId xmlns:a16="http://schemas.microsoft.com/office/drawing/2014/main" id="{CFC66D6D-2809-2C47-9EB5-3F1A90C495FC}"/>
              </a:ext>
            </a:extLst>
          </p:cNvPr>
          <p:cNvGrpSpPr>
            <a:grpSpLocks/>
          </p:cNvGrpSpPr>
          <p:nvPr/>
        </p:nvGrpSpPr>
        <p:grpSpPr bwMode="auto">
          <a:xfrm>
            <a:off x="2279650" y="909638"/>
            <a:ext cx="3240088" cy="2374900"/>
            <a:chOff x="476" y="573"/>
            <a:chExt cx="2041" cy="1496"/>
          </a:xfrm>
        </p:grpSpPr>
        <p:grpSp>
          <p:nvGrpSpPr>
            <p:cNvPr id="25615" name="Group 344">
              <a:extLst>
                <a:ext uri="{FF2B5EF4-FFF2-40B4-BE49-F238E27FC236}">
                  <a16:creationId xmlns:a16="http://schemas.microsoft.com/office/drawing/2014/main" id="{99B73343-F8C2-A14C-BBFC-6B7DAFBCC1E5}"/>
                </a:ext>
              </a:extLst>
            </p:cNvPr>
            <p:cNvGrpSpPr>
              <a:grpSpLocks/>
            </p:cNvGrpSpPr>
            <p:nvPr/>
          </p:nvGrpSpPr>
          <p:grpSpPr bwMode="auto">
            <a:xfrm>
              <a:off x="476" y="573"/>
              <a:ext cx="2041" cy="1496"/>
              <a:chOff x="476" y="572"/>
              <a:chExt cx="2041" cy="1496"/>
            </a:xfrm>
          </p:grpSpPr>
          <p:sp>
            <p:nvSpPr>
              <p:cNvPr id="25617" name="Rectangle 10">
                <a:extLst>
                  <a:ext uri="{FF2B5EF4-FFF2-40B4-BE49-F238E27FC236}">
                    <a16:creationId xmlns:a16="http://schemas.microsoft.com/office/drawing/2014/main" id="{A1DFD47D-714C-B540-961C-D8368F20CDCE}"/>
                  </a:ext>
                </a:extLst>
              </p:cNvPr>
              <p:cNvSpPr>
                <a:spLocks noChangeArrowheads="1"/>
              </p:cNvSpPr>
              <p:nvPr/>
            </p:nvSpPr>
            <p:spPr bwMode="auto">
              <a:xfrm>
                <a:off x="476" y="84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618" name="Rectangle 11">
                <a:extLst>
                  <a:ext uri="{FF2B5EF4-FFF2-40B4-BE49-F238E27FC236}">
                    <a16:creationId xmlns:a16="http://schemas.microsoft.com/office/drawing/2014/main" id="{E378ACA7-F7C8-394E-9B39-2860C334683A}"/>
                  </a:ext>
                </a:extLst>
              </p:cNvPr>
              <p:cNvSpPr>
                <a:spLocks noChangeArrowheads="1"/>
              </p:cNvSpPr>
              <p:nvPr/>
            </p:nvSpPr>
            <p:spPr bwMode="auto">
              <a:xfrm>
                <a:off x="61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19" name="Rectangle 12">
                <a:extLst>
                  <a:ext uri="{FF2B5EF4-FFF2-40B4-BE49-F238E27FC236}">
                    <a16:creationId xmlns:a16="http://schemas.microsoft.com/office/drawing/2014/main" id="{E12D4F8D-609D-114C-887E-49A517893DE5}"/>
                  </a:ext>
                </a:extLst>
              </p:cNvPr>
              <p:cNvSpPr>
                <a:spLocks noChangeArrowheads="1"/>
              </p:cNvSpPr>
              <p:nvPr/>
            </p:nvSpPr>
            <p:spPr bwMode="auto">
              <a:xfrm>
                <a:off x="748"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0" name="Rectangle 13">
                <a:extLst>
                  <a:ext uri="{FF2B5EF4-FFF2-40B4-BE49-F238E27FC236}">
                    <a16:creationId xmlns:a16="http://schemas.microsoft.com/office/drawing/2014/main" id="{21E00F8A-45A1-C642-80B2-4664DF5B3100}"/>
                  </a:ext>
                </a:extLst>
              </p:cNvPr>
              <p:cNvSpPr>
                <a:spLocks noChangeArrowheads="1"/>
              </p:cNvSpPr>
              <p:nvPr/>
            </p:nvSpPr>
            <p:spPr bwMode="auto">
              <a:xfrm>
                <a:off x="884"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1" name="Rectangle 14">
                <a:extLst>
                  <a:ext uri="{FF2B5EF4-FFF2-40B4-BE49-F238E27FC236}">
                    <a16:creationId xmlns:a16="http://schemas.microsoft.com/office/drawing/2014/main" id="{2626D3C4-F996-994B-A9A3-C43D8E59EFC7}"/>
                  </a:ext>
                </a:extLst>
              </p:cNvPr>
              <p:cNvSpPr>
                <a:spLocks noChangeArrowheads="1"/>
              </p:cNvSpPr>
              <p:nvPr/>
            </p:nvSpPr>
            <p:spPr bwMode="auto">
              <a:xfrm>
                <a:off x="1020"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2" name="Rectangle 15">
                <a:extLst>
                  <a:ext uri="{FF2B5EF4-FFF2-40B4-BE49-F238E27FC236}">
                    <a16:creationId xmlns:a16="http://schemas.microsoft.com/office/drawing/2014/main" id="{9AB27F48-5EB2-4A4E-BC26-CFF06CA7CB44}"/>
                  </a:ext>
                </a:extLst>
              </p:cNvPr>
              <p:cNvSpPr>
                <a:spLocks noChangeArrowheads="1"/>
              </p:cNvSpPr>
              <p:nvPr/>
            </p:nvSpPr>
            <p:spPr bwMode="auto">
              <a:xfrm>
                <a:off x="1157" y="708"/>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3" name="Rectangle 16">
                <a:extLst>
                  <a:ext uri="{FF2B5EF4-FFF2-40B4-BE49-F238E27FC236}">
                    <a16:creationId xmlns:a16="http://schemas.microsoft.com/office/drawing/2014/main" id="{60A1AC19-4BFD-9E4F-9C25-5B0FB58DF56A}"/>
                  </a:ext>
                </a:extLst>
              </p:cNvPr>
              <p:cNvSpPr>
                <a:spLocks noChangeArrowheads="1"/>
              </p:cNvSpPr>
              <p:nvPr/>
            </p:nvSpPr>
            <p:spPr bwMode="auto">
              <a:xfrm>
                <a:off x="129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4" name="Rectangle 17">
                <a:extLst>
                  <a:ext uri="{FF2B5EF4-FFF2-40B4-BE49-F238E27FC236}">
                    <a16:creationId xmlns:a16="http://schemas.microsoft.com/office/drawing/2014/main" id="{140B7C60-06CE-5E49-9A8D-2E6A42DE517F}"/>
                  </a:ext>
                </a:extLst>
              </p:cNvPr>
              <p:cNvSpPr>
                <a:spLocks noChangeArrowheads="1"/>
              </p:cNvSpPr>
              <p:nvPr/>
            </p:nvSpPr>
            <p:spPr bwMode="auto">
              <a:xfrm>
                <a:off x="142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5" name="Rectangle 18">
                <a:extLst>
                  <a:ext uri="{FF2B5EF4-FFF2-40B4-BE49-F238E27FC236}">
                    <a16:creationId xmlns:a16="http://schemas.microsoft.com/office/drawing/2014/main" id="{12BD29F1-613D-1B46-9348-72E625A5F121}"/>
                  </a:ext>
                </a:extLst>
              </p:cNvPr>
              <p:cNvSpPr>
                <a:spLocks noChangeArrowheads="1"/>
              </p:cNvSpPr>
              <p:nvPr/>
            </p:nvSpPr>
            <p:spPr bwMode="auto">
              <a:xfrm>
                <a:off x="156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6" name="Rectangle 19">
                <a:extLst>
                  <a:ext uri="{FF2B5EF4-FFF2-40B4-BE49-F238E27FC236}">
                    <a16:creationId xmlns:a16="http://schemas.microsoft.com/office/drawing/2014/main" id="{3120AA65-8AB5-FC49-9AB7-86277DC21C4F}"/>
                  </a:ext>
                </a:extLst>
              </p:cNvPr>
              <p:cNvSpPr>
                <a:spLocks noChangeArrowheads="1"/>
              </p:cNvSpPr>
              <p:nvPr/>
            </p:nvSpPr>
            <p:spPr bwMode="auto">
              <a:xfrm>
                <a:off x="170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7" name="Rectangle 20">
                <a:extLst>
                  <a:ext uri="{FF2B5EF4-FFF2-40B4-BE49-F238E27FC236}">
                    <a16:creationId xmlns:a16="http://schemas.microsoft.com/office/drawing/2014/main" id="{05B5A711-4569-3F42-A057-767CBF357FC7}"/>
                  </a:ext>
                </a:extLst>
              </p:cNvPr>
              <p:cNvSpPr>
                <a:spLocks noChangeArrowheads="1"/>
              </p:cNvSpPr>
              <p:nvPr/>
            </p:nvSpPr>
            <p:spPr bwMode="auto">
              <a:xfrm>
                <a:off x="1837"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8" name="Rectangle 21">
                <a:extLst>
                  <a:ext uri="{FF2B5EF4-FFF2-40B4-BE49-F238E27FC236}">
                    <a16:creationId xmlns:a16="http://schemas.microsoft.com/office/drawing/2014/main" id="{D9E778DB-1D6A-C14C-A6C1-77F69AF2F9EB}"/>
                  </a:ext>
                </a:extLst>
              </p:cNvPr>
              <p:cNvSpPr>
                <a:spLocks noChangeArrowheads="1"/>
              </p:cNvSpPr>
              <p:nvPr/>
            </p:nvSpPr>
            <p:spPr bwMode="auto">
              <a:xfrm>
                <a:off x="1973"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9" name="Rectangle 22">
                <a:extLst>
                  <a:ext uri="{FF2B5EF4-FFF2-40B4-BE49-F238E27FC236}">
                    <a16:creationId xmlns:a16="http://schemas.microsoft.com/office/drawing/2014/main" id="{0689AB26-E5D3-3748-9D64-3CC2B747F6BE}"/>
                  </a:ext>
                </a:extLst>
              </p:cNvPr>
              <p:cNvSpPr>
                <a:spLocks noChangeArrowheads="1"/>
              </p:cNvSpPr>
              <p:nvPr/>
            </p:nvSpPr>
            <p:spPr bwMode="auto">
              <a:xfrm>
                <a:off x="210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0" name="Rectangle 23">
                <a:extLst>
                  <a:ext uri="{FF2B5EF4-FFF2-40B4-BE49-F238E27FC236}">
                    <a16:creationId xmlns:a16="http://schemas.microsoft.com/office/drawing/2014/main" id="{DF3204C6-F5BA-D84A-B605-511DD3F09842}"/>
                  </a:ext>
                </a:extLst>
              </p:cNvPr>
              <p:cNvSpPr>
                <a:spLocks noChangeArrowheads="1"/>
              </p:cNvSpPr>
              <p:nvPr/>
            </p:nvSpPr>
            <p:spPr bwMode="auto">
              <a:xfrm>
                <a:off x="224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1" name="Rectangle 24">
                <a:extLst>
                  <a:ext uri="{FF2B5EF4-FFF2-40B4-BE49-F238E27FC236}">
                    <a16:creationId xmlns:a16="http://schemas.microsoft.com/office/drawing/2014/main" id="{1ACA3C5A-7AC3-BC43-8001-61EAEB91BC22}"/>
                  </a:ext>
                </a:extLst>
              </p:cNvPr>
              <p:cNvSpPr>
                <a:spLocks noChangeArrowheads="1"/>
              </p:cNvSpPr>
              <p:nvPr/>
            </p:nvSpPr>
            <p:spPr bwMode="auto">
              <a:xfrm>
                <a:off x="238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2" name="Rectangle 25">
                <a:extLst>
                  <a:ext uri="{FF2B5EF4-FFF2-40B4-BE49-F238E27FC236}">
                    <a16:creationId xmlns:a16="http://schemas.microsoft.com/office/drawing/2014/main" id="{36304B43-5EAA-9248-A3AF-E6695F06684C}"/>
                  </a:ext>
                </a:extLst>
              </p:cNvPr>
              <p:cNvSpPr>
                <a:spLocks noChangeArrowheads="1"/>
              </p:cNvSpPr>
              <p:nvPr/>
            </p:nvSpPr>
            <p:spPr bwMode="auto">
              <a:xfrm>
                <a:off x="476" y="981"/>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633" name="Rectangle 26">
                <a:extLst>
                  <a:ext uri="{FF2B5EF4-FFF2-40B4-BE49-F238E27FC236}">
                    <a16:creationId xmlns:a16="http://schemas.microsoft.com/office/drawing/2014/main" id="{EE081A1D-D17F-7040-9222-A79B330A4F79}"/>
                  </a:ext>
                </a:extLst>
              </p:cNvPr>
              <p:cNvSpPr>
                <a:spLocks noChangeArrowheads="1"/>
              </p:cNvSpPr>
              <p:nvPr/>
            </p:nvSpPr>
            <p:spPr bwMode="auto">
              <a:xfrm>
                <a:off x="612"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4" name="Rectangle 27">
                <a:extLst>
                  <a:ext uri="{FF2B5EF4-FFF2-40B4-BE49-F238E27FC236}">
                    <a16:creationId xmlns:a16="http://schemas.microsoft.com/office/drawing/2014/main" id="{E9DC7CCF-C534-C646-9318-75FE2ECFFA48}"/>
                  </a:ext>
                </a:extLst>
              </p:cNvPr>
              <p:cNvSpPr>
                <a:spLocks noChangeArrowheads="1"/>
              </p:cNvSpPr>
              <p:nvPr/>
            </p:nvSpPr>
            <p:spPr bwMode="auto">
              <a:xfrm>
                <a:off x="748"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5" name="Rectangle 28">
                <a:extLst>
                  <a:ext uri="{FF2B5EF4-FFF2-40B4-BE49-F238E27FC236}">
                    <a16:creationId xmlns:a16="http://schemas.microsoft.com/office/drawing/2014/main" id="{54E37525-5C90-5A46-B434-3A01F8E2BECE}"/>
                  </a:ext>
                </a:extLst>
              </p:cNvPr>
              <p:cNvSpPr>
                <a:spLocks noChangeArrowheads="1"/>
              </p:cNvSpPr>
              <p:nvPr/>
            </p:nvSpPr>
            <p:spPr bwMode="auto">
              <a:xfrm>
                <a:off x="884"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6" name="Rectangle 29">
                <a:extLst>
                  <a:ext uri="{FF2B5EF4-FFF2-40B4-BE49-F238E27FC236}">
                    <a16:creationId xmlns:a16="http://schemas.microsoft.com/office/drawing/2014/main" id="{5AE8DC3D-C70F-064E-A26A-89D016F38774}"/>
                  </a:ext>
                </a:extLst>
              </p:cNvPr>
              <p:cNvSpPr>
                <a:spLocks noChangeArrowheads="1"/>
              </p:cNvSpPr>
              <p:nvPr/>
            </p:nvSpPr>
            <p:spPr bwMode="auto">
              <a:xfrm>
                <a:off x="1020"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7" name="Rectangle 30">
                <a:extLst>
                  <a:ext uri="{FF2B5EF4-FFF2-40B4-BE49-F238E27FC236}">
                    <a16:creationId xmlns:a16="http://schemas.microsoft.com/office/drawing/2014/main" id="{407523CF-B3FB-6541-8984-AAEC7EB43A65}"/>
                  </a:ext>
                </a:extLst>
              </p:cNvPr>
              <p:cNvSpPr>
                <a:spLocks noChangeArrowheads="1"/>
              </p:cNvSpPr>
              <p:nvPr/>
            </p:nvSpPr>
            <p:spPr bwMode="auto">
              <a:xfrm>
                <a:off x="115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8" name="Rectangle 31">
                <a:extLst>
                  <a:ext uri="{FF2B5EF4-FFF2-40B4-BE49-F238E27FC236}">
                    <a16:creationId xmlns:a16="http://schemas.microsoft.com/office/drawing/2014/main" id="{E94C134D-C3CB-C742-A73D-D342911FAFEB}"/>
                  </a:ext>
                </a:extLst>
              </p:cNvPr>
              <p:cNvSpPr>
                <a:spLocks noChangeArrowheads="1"/>
              </p:cNvSpPr>
              <p:nvPr/>
            </p:nvSpPr>
            <p:spPr bwMode="auto">
              <a:xfrm>
                <a:off x="129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9" name="Rectangle 32">
                <a:extLst>
                  <a:ext uri="{FF2B5EF4-FFF2-40B4-BE49-F238E27FC236}">
                    <a16:creationId xmlns:a16="http://schemas.microsoft.com/office/drawing/2014/main" id="{B78E8FA4-16E8-1147-8711-6AF7D8E17161}"/>
                  </a:ext>
                </a:extLst>
              </p:cNvPr>
              <p:cNvSpPr>
                <a:spLocks noChangeArrowheads="1"/>
              </p:cNvSpPr>
              <p:nvPr/>
            </p:nvSpPr>
            <p:spPr bwMode="auto">
              <a:xfrm>
                <a:off x="1429"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0" name="Rectangle 33">
                <a:extLst>
                  <a:ext uri="{FF2B5EF4-FFF2-40B4-BE49-F238E27FC236}">
                    <a16:creationId xmlns:a16="http://schemas.microsoft.com/office/drawing/2014/main" id="{2D6D79FD-AE2F-F54F-A4F0-CC98A5E4DF87}"/>
                  </a:ext>
                </a:extLst>
              </p:cNvPr>
              <p:cNvSpPr>
                <a:spLocks noChangeArrowheads="1"/>
              </p:cNvSpPr>
              <p:nvPr/>
            </p:nvSpPr>
            <p:spPr bwMode="auto">
              <a:xfrm>
                <a:off x="156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1" name="Rectangle 34">
                <a:extLst>
                  <a:ext uri="{FF2B5EF4-FFF2-40B4-BE49-F238E27FC236}">
                    <a16:creationId xmlns:a16="http://schemas.microsoft.com/office/drawing/2014/main" id="{0F7DCACB-25F1-544C-97B4-20B7094C457F}"/>
                  </a:ext>
                </a:extLst>
              </p:cNvPr>
              <p:cNvSpPr>
                <a:spLocks noChangeArrowheads="1"/>
              </p:cNvSpPr>
              <p:nvPr/>
            </p:nvSpPr>
            <p:spPr bwMode="auto">
              <a:xfrm>
                <a:off x="170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2" name="Rectangle 35">
                <a:extLst>
                  <a:ext uri="{FF2B5EF4-FFF2-40B4-BE49-F238E27FC236}">
                    <a16:creationId xmlns:a16="http://schemas.microsoft.com/office/drawing/2014/main" id="{5E2414CC-858E-EC43-95CA-9EBAA2B8B292}"/>
                  </a:ext>
                </a:extLst>
              </p:cNvPr>
              <p:cNvSpPr>
                <a:spLocks noChangeArrowheads="1"/>
              </p:cNvSpPr>
              <p:nvPr/>
            </p:nvSpPr>
            <p:spPr bwMode="auto">
              <a:xfrm>
                <a:off x="183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3" name="Rectangle 36">
                <a:extLst>
                  <a:ext uri="{FF2B5EF4-FFF2-40B4-BE49-F238E27FC236}">
                    <a16:creationId xmlns:a16="http://schemas.microsoft.com/office/drawing/2014/main" id="{31E09BC6-5531-A645-A27E-D6926A3E9D9B}"/>
                  </a:ext>
                </a:extLst>
              </p:cNvPr>
              <p:cNvSpPr>
                <a:spLocks noChangeArrowheads="1"/>
              </p:cNvSpPr>
              <p:nvPr/>
            </p:nvSpPr>
            <p:spPr bwMode="auto">
              <a:xfrm>
                <a:off x="197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4" name="Rectangle 37">
                <a:extLst>
                  <a:ext uri="{FF2B5EF4-FFF2-40B4-BE49-F238E27FC236}">
                    <a16:creationId xmlns:a16="http://schemas.microsoft.com/office/drawing/2014/main" id="{E13321E6-05A9-E34F-88B5-D2F973B6C8CB}"/>
                  </a:ext>
                </a:extLst>
              </p:cNvPr>
              <p:cNvSpPr>
                <a:spLocks noChangeArrowheads="1"/>
              </p:cNvSpPr>
              <p:nvPr/>
            </p:nvSpPr>
            <p:spPr bwMode="auto">
              <a:xfrm>
                <a:off x="2109" y="844"/>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5" name="Rectangle 38">
                <a:extLst>
                  <a:ext uri="{FF2B5EF4-FFF2-40B4-BE49-F238E27FC236}">
                    <a16:creationId xmlns:a16="http://schemas.microsoft.com/office/drawing/2014/main" id="{B3CA039A-7579-1642-A0F3-0089F4A68504}"/>
                  </a:ext>
                </a:extLst>
              </p:cNvPr>
              <p:cNvSpPr>
                <a:spLocks noChangeArrowheads="1"/>
              </p:cNvSpPr>
              <p:nvPr/>
            </p:nvSpPr>
            <p:spPr bwMode="auto">
              <a:xfrm>
                <a:off x="224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6" name="Rectangle 39">
                <a:extLst>
                  <a:ext uri="{FF2B5EF4-FFF2-40B4-BE49-F238E27FC236}">
                    <a16:creationId xmlns:a16="http://schemas.microsoft.com/office/drawing/2014/main" id="{55AC3057-8682-5046-925F-02525DD51231}"/>
                  </a:ext>
                </a:extLst>
              </p:cNvPr>
              <p:cNvSpPr>
                <a:spLocks noChangeArrowheads="1"/>
              </p:cNvSpPr>
              <p:nvPr/>
            </p:nvSpPr>
            <p:spPr bwMode="auto">
              <a:xfrm>
                <a:off x="238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7" name="Rectangle 40">
                <a:extLst>
                  <a:ext uri="{FF2B5EF4-FFF2-40B4-BE49-F238E27FC236}">
                    <a16:creationId xmlns:a16="http://schemas.microsoft.com/office/drawing/2014/main" id="{36F6AC54-9F28-8A4D-A3CC-808FCE1209E1}"/>
                  </a:ext>
                </a:extLst>
              </p:cNvPr>
              <p:cNvSpPr>
                <a:spLocks noChangeArrowheads="1"/>
              </p:cNvSpPr>
              <p:nvPr/>
            </p:nvSpPr>
            <p:spPr bwMode="auto">
              <a:xfrm>
                <a:off x="476" y="111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648" name="Rectangle 41">
                <a:extLst>
                  <a:ext uri="{FF2B5EF4-FFF2-40B4-BE49-F238E27FC236}">
                    <a16:creationId xmlns:a16="http://schemas.microsoft.com/office/drawing/2014/main" id="{EC33A902-4780-024A-B530-0FBEFCE3A46F}"/>
                  </a:ext>
                </a:extLst>
              </p:cNvPr>
              <p:cNvSpPr>
                <a:spLocks noChangeArrowheads="1"/>
              </p:cNvSpPr>
              <p:nvPr/>
            </p:nvSpPr>
            <p:spPr bwMode="auto">
              <a:xfrm>
                <a:off x="612"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9" name="Rectangle 42">
                <a:extLst>
                  <a:ext uri="{FF2B5EF4-FFF2-40B4-BE49-F238E27FC236}">
                    <a16:creationId xmlns:a16="http://schemas.microsoft.com/office/drawing/2014/main" id="{8EFF2F34-5A55-E347-BCFF-FEC7595AAC07}"/>
                  </a:ext>
                </a:extLst>
              </p:cNvPr>
              <p:cNvSpPr>
                <a:spLocks noChangeArrowheads="1"/>
              </p:cNvSpPr>
              <p:nvPr/>
            </p:nvSpPr>
            <p:spPr bwMode="auto">
              <a:xfrm>
                <a:off x="748"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0" name="Rectangle 43">
                <a:extLst>
                  <a:ext uri="{FF2B5EF4-FFF2-40B4-BE49-F238E27FC236}">
                    <a16:creationId xmlns:a16="http://schemas.microsoft.com/office/drawing/2014/main" id="{07E77C8E-6510-7A4B-AD1C-026F2AEF9F62}"/>
                  </a:ext>
                </a:extLst>
              </p:cNvPr>
              <p:cNvSpPr>
                <a:spLocks noChangeArrowheads="1"/>
              </p:cNvSpPr>
              <p:nvPr/>
            </p:nvSpPr>
            <p:spPr bwMode="auto">
              <a:xfrm>
                <a:off x="884"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1" name="Rectangle 44">
                <a:extLst>
                  <a:ext uri="{FF2B5EF4-FFF2-40B4-BE49-F238E27FC236}">
                    <a16:creationId xmlns:a16="http://schemas.microsoft.com/office/drawing/2014/main" id="{E0346C60-D0E2-6445-B974-BB3BC97E35FC}"/>
                  </a:ext>
                </a:extLst>
              </p:cNvPr>
              <p:cNvSpPr>
                <a:spLocks noChangeArrowheads="1"/>
              </p:cNvSpPr>
              <p:nvPr/>
            </p:nvSpPr>
            <p:spPr bwMode="auto">
              <a:xfrm>
                <a:off x="1020"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2" name="Rectangle 45">
                <a:extLst>
                  <a:ext uri="{FF2B5EF4-FFF2-40B4-BE49-F238E27FC236}">
                    <a16:creationId xmlns:a16="http://schemas.microsoft.com/office/drawing/2014/main" id="{D0B65B60-C02D-7D42-AF25-48A07382A61A}"/>
                  </a:ext>
                </a:extLst>
              </p:cNvPr>
              <p:cNvSpPr>
                <a:spLocks noChangeArrowheads="1"/>
              </p:cNvSpPr>
              <p:nvPr/>
            </p:nvSpPr>
            <p:spPr bwMode="auto">
              <a:xfrm>
                <a:off x="115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3" name="Rectangle 46">
                <a:extLst>
                  <a:ext uri="{FF2B5EF4-FFF2-40B4-BE49-F238E27FC236}">
                    <a16:creationId xmlns:a16="http://schemas.microsoft.com/office/drawing/2014/main" id="{7406CE4E-50EB-FC40-91FA-5802002E77B3}"/>
                  </a:ext>
                </a:extLst>
              </p:cNvPr>
              <p:cNvSpPr>
                <a:spLocks noChangeArrowheads="1"/>
              </p:cNvSpPr>
              <p:nvPr/>
            </p:nvSpPr>
            <p:spPr bwMode="auto">
              <a:xfrm>
                <a:off x="129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4" name="Rectangle 47">
                <a:extLst>
                  <a:ext uri="{FF2B5EF4-FFF2-40B4-BE49-F238E27FC236}">
                    <a16:creationId xmlns:a16="http://schemas.microsoft.com/office/drawing/2014/main" id="{08184F60-D898-5B49-A77A-1998D1587333}"/>
                  </a:ext>
                </a:extLst>
              </p:cNvPr>
              <p:cNvSpPr>
                <a:spLocks noChangeArrowheads="1"/>
              </p:cNvSpPr>
              <p:nvPr/>
            </p:nvSpPr>
            <p:spPr bwMode="auto">
              <a:xfrm>
                <a:off x="1429"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5" name="Rectangle 48">
                <a:extLst>
                  <a:ext uri="{FF2B5EF4-FFF2-40B4-BE49-F238E27FC236}">
                    <a16:creationId xmlns:a16="http://schemas.microsoft.com/office/drawing/2014/main" id="{DFB73180-51E5-5B49-BF3B-F33BCBC90697}"/>
                  </a:ext>
                </a:extLst>
              </p:cNvPr>
              <p:cNvSpPr>
                <a:spLocks noChangeArrowheads="1"/>
              </p:cNvSpPr>
              <p:nvPr/>
            </p:nvSpPr>
            <p:spPr bwMode="auto">
              <a:xfrm>
                <a:off x="156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6" name="Rectangle 49">
                <a:extLst>
                  <a:ext uri="{FF2B5EF4-FFF2-40B4-BE49-F238E27FC236}">
                    <a16:creationId xmlns:a16="http://schemas.microsoft.com/office/drawing/2014/main" id="{E27B4208-AFB0-924F-AECD-738157312E4C}"/>
                  </a:ext>
                </a:extLst>
              </p:cNvPr>
              <p:cNvSpPr>
                <a:spLocks noChangeArrowheads="1"/>
              </p:cNvSpPr>
              <p:nvPr/>
            </p:nvSpPr>
            <p:spPr bwMode="auto">
              <a:xfrm>
                <a:off x="170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7" name="Rectangle 50">
                <a:extLst>
                  <a:ext uri="{FF2B5EF4-FFF2-40B4-BE49-F238E27FC236}">
                    <a16:creationId xmlns:a16="http://schemas.microsoft.com/office/drawing/2014/main" id="{A3B6A098-A146-3F41-AF36-894227738AF5}"/>
                  </a:ext>
                </a:extLst>
              </p:cNvPr>
              <p:cNvSpPr>
                <a:spLocks noChangeArrowheads="1"/>
              </p:cNvSpPr>
              <p:nvPr/>
            </p:nvSpPr>
            <p:spPr bwMode="auto">
              <a:xfrm>
                <a:off x="183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8" name="Rectangle 51">
                <a:extLst>
                  <a:ext uri="{FF2B5EF4-FFF2-40B4-BE49-F238E27FC236}">
                    <a16:creationId xmlns:a16="http://schemas.microsoft.com/office/drawing/2014/main" id="{E9BE2173-EBA0-904C-8FA7-E0C942B4419F}"/>
                  </a:ext>
                </a:extLst>
              </p:cNvPr>
              <p:cNvSpPr>
                <a:spLocks noChangeArrowheads="1"/>
              </p:cNvSpPr>
              <p:nvPr/>
            </p:nvSpPr>
            <p:spPr bwMode="auto">
              <a:xfrm>
                <a:off x="197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9" name="Rectangle 52">
                <a:extLst>
                  <a:ext uri="{FF2B5EF4-FFF2-40B4-BE49-F238E27FC236}">
                    <a16:creationId xmlns:a16="http://schemas.microsoft.com/office/drawing/2014/main" id="{3B9CE866-E574-ED4B-A24F-003B8363CC65}"/>
                  </a:ext>
                </a:extLst>
              </p:cNvPr>
              <p:cNvSpPr>
                <a:spLocks noChangeArrowheads="1"/>
              </p:cNvSpPr>
              <p:nvPr/>
            </p:nvSpPr>
            <p:spPr bwMode="auto">
              <a:xfrm>
                <a:off x="2109" y="98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0" name="Rectangle 53">
                <a:extLst>
                  <a:ext uri="{FF2B5EF4-FFF2-40B4-BE49-F238E27FC236}">
                    <a16:creationId xmlns:a16="http://schemas.microsoft.com/office/drawing/2014/main" id="{0746DF34-71FF-8B4D-80D6-C4A1D0F8FC9D}"/>
                  </a:ext>
                </a:extLst>
              </p:cNvPr>
              <p:cNvSpPr>
                <a:spLocks noChangeArrowheads="1"/>
              </p:cNvSpPr>
              <p:nvPr/>
            </p:nvSpPr>
            <p:spPr bwMode="auto">
              <a:xfrm>
                <a:off x="224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1" name="Rectangle 54">
                <a:extLst>
                  <a:ext uri="{FF2B5EF4-FFF2-40B4-BE49-F238E27FC236}">
                    <a16:creationId xmlns:a16="http://schemas.microsoft.com/office/drawing/2014/main" id="{5BB2122B-9BE4-4B4B-B68C-58DDFDE2FCC4}"/>
                  </a:ext>
                </a:extLst>
              </p:cNvPr>
              <p:cNvSpPr>
                <a:spLocks noChangeArrowheads="1"/>
              </p:cNvSpPr>
              <p:nvPr/>
            </p:nvSpPr>
            <p:spPr bwMode="auto">
              <a:xfrm>
                <a:off x="238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2" name="Rectangle 55">
                <a:extLst>
                  <a:ext uri="{FF2B5EF4-FFF2-40B4-BE49-F238E27FC236}">
                    <a16:creationId xmlns:a16="http://schemas.microsoft.com/office/drawing/2014/main" id="{7D69ED4B-12AC-3C4A-8BB7-7DF43FB6DE2A}"/>
                  </a:ext>
                </a:extLst>
              </p:cNvPr>
              <p:cNvSpPr>
                <a:spLocks noChangeArrowheads="1"/>
              </p:cNvSpPr>
              <p:nvPr/>
            </p:nvSpPr>
            <p:spPr bwMode="auto">
              <a:xfrm>
                <a:off x="476" y="125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cs typeface="Arial" panose="020B0604020202020204" pitchFamily="34" charset="0"/>
                  </a:rPr>
                  <a:t>.</a:t>
                </a:r>
              </a:p>
            </p:txBody>
          </p:sp>
          <p:sp>
            <p:nvSpPr>
              <p:cNvPr id="25663" name="Rectangle 56">
                <a:extLst>
                  <a:ext uri="{FF2B5EF4-FFF2-40B4-BE49-F238E27FC236}">
                    <a16:creationId xmlns:a16="http://schemas.microsoft.com/office/drawing/2014/main" id="{05AF681E-59A6-1D4D-A56E-72F5AFB2175A}"/>
                  </a:ext>
                </a:extLst>
              </p:cNvPr>
              <p:cNvSpPr>
                <a:spLocks noChangeArrowheads="1"/>
              </p:cNvSpPr>
              <p:nvPr/>
            </p:nvSpPr>
            <p:spPr bwMode="auto">
              <a:xfrm>
                <a:off x="612"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4" name="Rectangle 57">
                <a:extLst>
                  <a:ext uri="{FF2B5EF4-FFF2-40B4-BE49-F238E27FC236}">
                    <a16:creationId xmlns:a16="http://schemas.microsoft.com/office/drawing/2014/main" id="{6C14FD07-8EB9-994C-9608-39CACAFA7DAB}"/>
                  </a:ext>
                </a:extLst>
              </p:cNvPr>
              <p:cNvSpPr>
                <a:spLocks noChangeArrowheads="1"/>
              </p:cNvSpPr>
              <p:nvPr/>
            </p:nvSpPr>
            <p:spPr bwMode="auto">
              <a:xfrm>
                <a:off x="748"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5" name="Rectangle 58">
                <a:extLst>
                  <a:ext uri="{FF2B5EF4-FFF2-40B4-BE49-F238E27FC236}">
                    <a16:creationId xmlns:a16="http://schemas.microsoft.com/office/drawing/2014/main" id="{1349511E-9039-C04C-9127-CBA5681B00F4}"/>
                  </a:ext>
                </a:extLst>
              </p:cNvPr>
              <p:cNvSpPr>
                <a:spLocks noChangeArrowheads="1"/>
              </p:cNvSpPr>
              <p:nvPr/>
            </p:nvSpPr>
            <p:spPr bwMode="auto">
              <a:xfrm>
                <a:off x="884"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6" name="Rectangle 59">
                <a:extLst>
                  <a:ext uri="{FF2B5EF4-FFF2-40B4-BE49-F238E27FC236}">
                    <a16:creationId xmlns:a16="http://schemas.microsoft.com/office/drawing/2014/main" id="{61CF4E11-72D4-0A43-B6CB-CF2B53A24BAA}"/>
                  </a:ext>
                </a:extLst>
              </p:cNvPr>
              <p:cNvSpPr>
                <a:spLocks noChangeArrowheads="1"/>
              </p:cNvSpPr>
              <p:nvPr/>
            </p:nvSpPr>
            <p:spPr bwMode="auto">
              <a:xfrm>
                <a:off x="1020"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7" name="Rectangle 60">
                <a:extLst>
                  <a:ext uri="{FF2B5EF4-FFF2-40B4-BE49-F238E27FC236}">
                    <a16:creationId xmlns:a16="http://schemas.microsoft.com/office/drawing/2014/main" id="{3A6FCE2D-4F24-9C43-8A51-5BDB8D3EBE34}"/>
                  </a:ext>
                </a:extLst>
              </p:cNvPr>
              <p:cNvSpPr>
                <a:spLocks noChangeArrowheads="1"/>
              </p:cNvSpPr>
              <p:nvPr/>
            </p:nvSpPr>
            <p:spPr bwMode="auto">
              <a:xfrm>
                <a:off x="115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8" name="Rectangle 61">
                <a:extLst>
                  <a:ext uri="{FF2B5EF4-FFF2-40B4-BE49-F238E27FC236}">
                    <a16:creationId xmlns:a16="http://schemas.microsoft.com/office/drawing/2014/main" id="{F33FFF18-88F0-FE48-A7AD-95E6C0694DDB}"/>
                  </a:ext>
                </a:extLst>
              </p:cNvPr>
              <p:cNvSpPr>
                <a:spLocks noChangeArrowheads="1"/>
              </p:cNvSpPr>
              <p:nvPr/>
            </p:nvSpPr>
            <p:spPr bwMode="auto">
              <a:xfrm>
                <a:off x="129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9" name="Rectangle 62">
                <a:extLst>
                  <a:ext uri="{FF2B5EF4-FFF2-40B4-BE49-F238E27FC236}">
                    <a16:creationId xmlns:a16="http://schemas.microsoft.com/office/drawing/2014/main" id="{C377DC6F-1D08-4E41-BE58-EC7D257D420C}"/>
                  </a:ext>
                </a:extLst>
              </p:cNvPr>
              <p:cNvSpPr>
                <a:spLocks noChangeArrowheads="1"/>
              </p:cNvSpPr>
              <p:nvPr/>
            </p:nvSpPr>
            <p:spPr bwMode="auto">
              <a:xfrm>
                <a:off x="142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0" name="Rectangle 63">
                <a:extLst>
                  <a:ext uri="{FF2B5EF4-FFF2-40B4-BE49-F238E27FC236}">
                    <a16:creationId xmlns:a16="http://schemas.microsoft.com/office/drawing/2014/main" id="{3AA566F1-A7DA-8046-B38F-70ED7C46273E}"/>
                  </a:ext>
                </a:extLst>
              </p:cNvPr>
              <p:cNvSpPr>
                <a:spLocks noChangeArrowheads="1"/>
              </p:cNvSpPr>
              <p:nvPr/>
            </p:nvSpPr>
            <p:spPr bwMode="auto">
              <a:xfrm>
                <a:off x="156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1" name="Rectangle 64">
                <a:extLst>
                  <a:ext uri="{FF2B5EF4-FFF2-40B4-BE49-F238E27FC236}">
                    <a16:creationId xmlns:a16="http://schemas.microsoft.com/office/drawing/2014/main" id="{4F448995-DCD4-774A-816B-EB97F0425ED4}"/>
                  </a:ext>
                </a:extLst>
              </p:cNvPr>
              <p:cNvSpPr>
                <a:spLocks noChangeArrowheads="1"/>
              </p:cNvSpPr>
              <p:nvPr/>
            </p:nvSpPr>
            <p:spPr bwMode="auto">
              <a:xfrm>
                <a:off x="170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2" name="Rectangle 65">
                <a:extLst>
                  <a:ext uri="{FF2B5EF4-FFF2-40B4-BE49-F238E27FC236}">
                    <a16:creationId xmlns:a16="http://schemas.microsoft.com/office/drawing/2014/main" id="{F03D83F2-019A-1744-99CB-9D61A4B449B2}"/>
                  </a:ext>
                </a:extLst>
              </p:cNvPr>
              <p:cNvSpPr>
                <a:spLocks noChangeArrowheads="1"/>
              </p:cNvSpPr>
              <p:nvPr/>
            </p:nvSpPr>
            <p:spPr bwMode="auto">
              <a:xfrm>
                <a:off x="183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3" name="Rectangle 66">
                <a:extLst>
                  <a:ext uri="{FF2B5EF4-FFF2-40B4-BE49-F238E27FC236}">
                    <a16:creationId xmlns:a16="http://schemas.microsoft.com/office/drawing/2014/main" id="{7F8923A9-A8FF-C84F-8BF2-10A948717DD8}"/>
                  </a:ext>
                </a:extLst>
              </p:cNvPr>
              <p:cNvSpPr>
                <a:spLocks noChangeArrowheads="1"/>
              </p:cNvSpPr>
              <p:nvPr/>
            </p:nvSpPr>
            <p:spPr bwMode="auto">
              <a:xfrm>
                <a:off x="197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4" name="Rectangle 67">
                <a:extLst>
                  <a:ext uri="{FF2B5EF4-FFF2-40B4-BE49-F238E27FC236}">
                    <a16:creationId xmlns:a16="http://schemas.microsoft.com/office/drawing/2014/main" id="{3984F3E8-CDAB-2E4E-A364-07D22D19B1E1}"/>
                  </a:ext>
                </a:extLst>
              </p:cNvPr>
              <p:cNvSpPr>
                <a:spLocks noChangeArrowheads="1"/>
              </p:cNvSpPr>
              <p:nvPr/>
            </p:nvSpPr>
            <p:spPr bwMode="auto">
              <a:xfrm>
                <a:off x="210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5" name="Rectangle 68">
                <a:extLst>
                  <a:ext uri="{FF2B5EF4-FFF2-40B4-BE49-F238E27FC236}">
                    <a16:creationId xmlns:a16="http://schemas.microsoft.com/office/drawing/2014/main" id="{DBF54CA1-D983-E34A-A443-10CAA96CD358}"/>
                  </a:ext>
                </a:extLst>
              </p:cNvPr>
              <p:cNvSpPr>
                <a:spLocks noChangeArrowheads="1"/>
              </p:cNvSpPr>
              <p:nvPr/>
            </p:nvSpPr>
            <p:spPr bwMode="auto">
              <a:xfrm>
                <a:off x="224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6" name="Rectangle 69">
                <a:extLst>
                  <a:ext uri="{FF2B5EF4-FFF2-40B4-BE49-F238E27FC236}">
                    <a16:creationId xmlns:a16="http://schemas.microsoft.com/office/drawing/2014/main" id="{1932D4F7-A2CD-884D-8DBB-22B14CE90ED2}"/>
                  </a:ext>
                </a:extLst>
              </p:cNvPr>
              <p:cNvSpPr>
                <a:spLocks noChangeArrowheads="1"/>
              </p:cNvSpPr>
              <p:nvPr/>
            </p:nvSpPr>
            <p:spPr bwMode="auto">
              <a:xfrm>
                <a:off x="238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7" name="Rectangle 70">
                <a:extLst>
                  <a:ext uri="{FF2B5EF4-FFF2-40B4-BE49-F238E27FC236}">
                    <a16:creationId xmlns:a16="http://schemas.microsoft.com/office/drawing/2014/main" id="{F089FC9C-DC20-DF40-9536-3EC8793EB4C0}"/>
                  </a:ext>
                </a:extLst>
              </p:cNvPr>
              <p:cNvSpPr>
                <a:spLocks noChangeArrowheads="1"/>
              </p:cNvSpPr>
              <p:nvPr/>
            </p:nvSpPr>
            <p:spPr bwMode="auto">
              <a:xfrm>
                <a:off x="476" y="1389"/>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78" name="Rectangle 71">
                <a:extLst>
                  <a:ext uri="{FF2B5EF4-FFF2-40B4-BE49-F238E27FC236}">
                    <a16:creationId xmlns:a16="http://schemas.microsoft.com/office/drawing/2014/main" id="{C58C8B0B-D06B-B64C-A655-38EF8123D68B}"/>
                  </a:ext>
                </a:extLst>
              </p:cNvPr>
              <p:cNvSpPr>
                <a:spLocks noChangeArrowheads="1"/>
              </p:cNvSpPr>
              <p:nvPr/>
            </p:nvSpPr>
            <p:spPr bwMode="auto">
              <a:xfrm>
                <a:off x="612"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9" name="Rectangle 72">
                <a:extLst>
                  <a:ext uri="{FF2B5EF4-FFF2-40B4-BE49-F238E27FC236}">
                    <a16:creationId xmlns:a16="http://schemas.microsoft.com/office/drawing/2014/main" id="{BE80C4B8-813A-1A4B-98DA-D056A4D415C5}"/>
                  </a:ext>
                </a:extLst>
              </p:cNvPr>
              <p:cNvSpPr>
                <a:spLocks noChangeArrowheads="1"/>
              </p:cNvSpPr>
              <p:nvPr/>
            </p:nvSpPr>
            <p:spPr bwMode="auto">
              <a:xfrm>
                <a:off x="748"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0" name="Rectangle 73">
                <a:extLst>
                  <a:ext uri="{FF2B5EF4-FFF2-40B4-BE49-F238E27FC236}">
                    <a16:creationId xmlns:a16="http://schemas.microsoft.com/office/drawing/2014/main" id="{2767D2C2-800A-5C4F-A0D5-A21095441262}"/>
                  </a:ext>
                </a:extLst>
              </p:cNvPr>
              <p:cNvSpPr>
                <a:spLocks noChangeArrowheads="1"/>
              </p:cNvSpPr>
              <p:nvPr/>
            </p:nvSpPr>
            <p:spPr bwMode="auto">
              <a:xfrm>
                <a:off x="884"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1" name="Rectangle 74">
                <a:extLst>
                  <a:ext uri="{FF2B5EF4-FFF2-40B4-BE49-F238E27FC236}">
                    <a16:creationId xmlns:a16="http://schemas.microsoft.com/office/drawing/2014/main" id="{E4BEF6E4-9BDA-B444-B9E2-DB50B1EBCD68}"/>
                  </a:ext>
                </a:extLst>
              </p:cNvPr>
              <p:cNvSpPr>
                <a:spLocks noChangeArrowheads="1"/>
              </p:cNvSpPr>
              <p:nvPr/>
            </p:nvSpPr>
            <p:spPr bwMode="auto">
              <a:xfrm>
                <a:off x="1020"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2" name="Rectangle 75">
                <a:extLst>
                  <a:ext uri="{FF2B5EF4-FFF2-40B4-BE49-F238E27FC236}">
                    <a16:creationId xmlns:a16="http://schemas.microsoft.com/office/drawing/2014/main" id="{1C59BE11-840C-A34F-A7AD-9CFBEB5BC3BA}"/>
                  </a:ext>
                </a:extLst>
              </p:cNvPr>
              <p:cNvSpPr>
                <a:spLocks noChangeArrowheads="1"/>
              </p:cNvSpPr>
              <p:nvPr/>
            </p:nvSpPr>
            <p:spPr bwMode="auto">
              <a:xfrm>
                <a:off x="115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3" name="Rectangle 76">
                <a:extLst>
                  <a:ext uri="{FF2B5EF4-FFF2-40B4-BE49-F238E27FC236}">
                    <a16:creationId xmlns:a16="http://schemas.microsoft.com/office/drawing/2014/main" id="{AC71A5E8-61D6-9942-B79D-56CAE513BCE8}"/>
                  </a:ext>
                </a:extLst>
              </p:cNvPr>
              <p:cNvSpPr>
                <a:spLocks noChangeArrowheads="1"/>
              </p:cNvSpPr>
              <p:nvPr/>
            </p:nvSpPr>
            <p:spPr bwMode="auto">
              <a:xfrm>
                <a:off x="129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4" name="Rectangle 77">
                <a:extLst>
                  <a:ext uri="{FF2B5EF4-FFF2-40B4-BE49-F238E27FC236}">
                    <a16:creationId xmlns:a16="http://schemas.microsoft.com/office/drawing/2014/main" id="{DBE41B82-FCC1-1A4B-929C-1F77507CDE5B}"/>
                  </a:ext>
                </a:extLst>
              </p:cNvPr>
              <p:cNvSpPr>
                <a:spLocks noChangeArrowheads="1"/>
              </p:cNvSpPr>
              <p:nvPr/>
            </p:nvSpPr>
            <p:spPr bwMode="auto">
              <a:xfrm>
                <a:off x="142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5" name="Rectangle 78">
                <a:extLst>
                  <a:ext uri="{FF2B5EF4-FFF2-40B4-BE49-F238E27FC236}">
                    <a16:creationId xmlns:a16="http://schemas.microsoft.com/office/drawing/2014/main" id="{C20632C3-F59D-B040-A480-CB1200361E4D}"/>
                  </a:ext>
                </a:extLst>
              </p:cNvPr>
              <p:cNvSpPr>
                <a:spLocks noChangeArrowheads="1"/>
              </p:cNvSpPr>
              <p:nvPr/>
            </p:nvSpPr>
            <p:spPr bwMode="auto">
              <a:xfrm>
                <a:off x="156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6" name="Rectangle 79">
                <a:extLst>
                  <a:ext uri="{FF2B5EF4-FFF2-40B4-BE49-F238E27FC236}">
                    <a16:creationId xmlns:a16="http://schemas.microsoft.com/office/drawing/2014/main" id="{CD311703-D368-8543-9FFC-6545E30C1651}"/>
                  </a:ext>
                </a:extLst>
              </p:cNvPr>
              <p:cNvSpPr>
                <a:spLocks noChangeArrowheads="1"/>
              </p:cNvSpPr>
              <p:nvPr/>
            </p:nvSpPr>
            <p:spPr bwMode="auto">
              <a:xfrm>
                <a:off x="170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7" name="Rectangle 80">
                <a:extLst>
                  <a:ext uri="{FF2B5EF4-FFF2-40B4-BE49-F238E27FC236}">
                    <a16:creationId xmlns:a16="http://schemas.microsoft.com/office/drawing/2014/main" id="{96784C52-BB12-C747-929F-73A3B4B1A947}"/>
                  </a:ext>
                </a:extLst>
              </p:cNvPr>
              <p:cNvSpPr>
                <a:spLocks noChangeArrowheads="1"/>
              </p:cNvSpPr>
              <p:nvPr/>
            </p:nvSpPr>
            <p:spPr bwMode="auto">
              <a:xfrm>
                <a:off x="183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8" name="Rectangle 81">
                <a:extLst>
                  <a:ext uri="{FF2B5EF4-FFF2-40B4-BE49-F238E27FC236}">
                    <a16:creationId xmlns:a16="http://schemas.microsoft.com/office/drawing/2014/main" id="{9FB11B20-D110-3645-A8BF-28AB0FCE62B9}"/>
                  </a:ext>
                </a:extLst>
              </p:cNvPr>
              <p:cNvSpPr>
                <a:spLocks noChangeArrowheads="1"/>
              </p:cNvSpPr>
              <p:nvPr/>
            </p:nvSpPr>
            <p:spPr bwMode="auto">
              <a:xfrm>
                <a:off x="197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9" name="Rectangle 82">
                <a:extLst>
                  <a:ext uri="{FF2B5EF4-FFF2-40B4-BE49-F238E27FC236}">
                    <a16:creationId xmlns:a16="http://schemas.microsoft.com/office/drawing/2014/main" id="{DC192AAD-53FD-E54B-A436-2C32F8FC7DF7}"/>
                  </a:ext>
                </a:extLst>
              </p:cNvPr>
              <p:cNvSpPr>
                <a:spLocks noChangeArrowheads="1"/>
              </p:cNvSpPr>
              <p:nvPr/>
            </p:nvSpPr>
            <p:spPr bwMode="auto">
              <a:xfrm>
                <a:off x="210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0" name="Rectangle 83">
                <a:extLst>
                  <a:ext uri="{FF2B5EF4-FFF2-40B4-BE49-F238E27FC236}">
                    <a16:creationId xmlns:a16="http://schemas.microsoft.com/office/drawing/2014/main" id="{3B112758-FB05-9B4C-B037-FFAD4B9FC7EE}"/>
                  </a:ext>
                </a:extLst>
              </p:cNvPr>
              <p:cNvSpPr>
                <a:spLocks noChangeArrowheads="1"/>
              </p:cNvSpPr>
              <p:nvPr/>
            </p:nvSpPr>
            <p:spPr bwMode="auto">
              <a:xfrm>
                <a:off x="224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1" name="Rectangle 84">
                <a:extLst>
                  <a:ext uri="{FF2B5EF4-FFF2-40B4-BE49-F238E27FC236}">
                    <a16:creationId xmlns:a16="http://schemas.microsoft.com/office/drawing/2014/main" id="{630762D4-2706-C443-8DC1-DA85BC43229B}"/>
                  </a:ext>
                </a:extLst>
              </p:cNvPr>
              <p:cNvSpPr>
                <a:spLocks noChangeArrowheads="1"/>
              </p:cNvSpPr>
              <p:nvPr/>
            </p:nvSpPr>
            <p:spPr bwMode="auto">
              <a:xfrm>
                <a:off x="238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2" name="Rectangle 85">
                <a:extLst>
                  <a:ext uri="{FF2B5EF4-FFF2-40B4-BE49-F238E27FC236}">
                    <a16:creationId xmlns:a16="http://schemas.microsoft.com/office/drawing/2014/main" id="{5164A6BF-D476-2842-A93D-073AFDFAB587}"/>
                  </a:ext>
                </a:extLst>
              </p:cNvPr>
              <p:cNvSpPr>
                <a:spLocks noChangeArrowheads="1"/>
              </p:cNvSpPr>
              <p:nvPr/>
            </p:nvSpPr>
            <p:spPr bwMode="auto">
              <a:xfrm>
                <a:off x="476" y="152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93" name="Rectangle 86">
                <a:extLst>
                  <a:ext uri="{FF2B5EF4-FFF2-40B4-BE49-F238E27FC236}">
                    <a16:creationId xmlns:a16="http://schemas.microsoft.com/office/drawing/2014/main" id="{B2D59CF3-B40D-3747-B883-5F91F85AF98D}"/>
                  </a:ext>
                </a:extLst>
              </p:cNvPr>
              <p:cNvSpPr>
                <a:spLocks noChangeArrowheads="1"/>
              </p:cNvSpPr>
              <p:nvPr/>
            </p:nvSpPr>
            <p:spPr bwMode="auto">
              <a:xfrm>
                <a:off x="612"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4" name="Rectangle 87">
                <a:extLst>
                  <a:ext uri="{FF2B5EF4-FFF2-40B4-BE49-F238E27FC236}">
                    <a16:creationId xmlns:a16="http://schemas.microsoft.com/office/drawing/2014/main" id="{D0E169B2-8147-D542-BFD5-5805D830897F}"/>
                  </a:ext>
                </a:extLst>
              </p:cNvPr>
              <p:cNvSpPr>
                <a:spLocks noChangeArrowheads="1"/>
              </p:cNvSpPr>
              <p:nvPr/>
            </p:nvSpPr>
            <p:spPr bwMode="auto">
              <a:xfrm>
                <a:off x="748"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5" name="Rectangle 88">
                <a:extLst>
                  <a:ext uri="{FF2B5EF4-FFF2-40B4-BE49-F238E27FC236}">
                    <a16:creationId xmlns:a16="http://schemas.microsoft.com/office/drawing/2014/main" id="{DD546EA7-8E92-B846-8AD2-2B97050C932B}"/>
                  </a:ext>
                </a:extLst>
              </p:cNvPr>
              <p:cNvSpPr>
                <a:spLocks noChangeArrowheads="1"/>
              </p:cNvSpPr>
              <p:nvPr/>
            </p:nvSpPr>
            <p:spPr bwMode="auto">
              <a:xfrm>
                <a:off x="884"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6" name="Rectangle 89">
                <a:extLst>
                  <a:ext uri="{FF2B5EF4-FFF2-40B4-BE49-F238E27FC236}">
                    <a16:creationId xmlns:a16="http://schemas.microsoft.com/office/drawing/2014/main" id="{7D188155-9B88-794A-B7C0-64B9994DBBB4}"/>
                  </a:ext>
                </a:extLst>
              </p:cNvPr>
              <p:cNvSpPr>
                <a:spLocks noChangeArrowheads="1"/>
              </p:cNvSpPr>
              <p:nvPr/>
            </p:nvSpPr>
            <p:spPr bwMode="auto">
              <a:xfrm>
                <a:off x="1020"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7" name="Rectangle 90">
                <a:extLst>
                  <a:ext uri="{FF2B5EF4-FFF2-40B4-BE49-F238E27FC236}">
                    <a16:creationId xmlns:a16="http://schemas.microsoft.com/office/drawing/2014/main" id="{DE25D0B5-D51A-7D47-A8C3-6F909B5C34EF}"/>
                  </a:ext>
                </a:extLst>
              </p:cNvPr>
              <p:cNvSpPr>
                <a:spLocks noChangeArrowheads="1"/>
              </p:cNvSpPr>
              <p:nvPr/>
            </p:nvSpPr>
            <p:spPr bwMode="auto">
              <a:xfrm>
                <a:off x="115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8" name="Rectangle 91">
                <a:extLst>
                  <a:ext uri="{FF2B5EF4-FFF2-40B4-BE49-F238E27FC236}">
                    <a16:creationId xmlns:a16="http://schemas.microsoft.com/office/drawing/2014/main" id="{B17A20C9-AE00-7B40-80E6-1A35DEE0A4FF}"/>
                  </a:ext>
                </a:extLst>
              </p:cNvPr>
              <p:cNvSpPr>
                <a:spLocks noChangeArrowheads="1"/>
              </p:cNvSpPr>
              <p:nvPr/>
            </p:nvSpPr>
            <p:spPr bwMode="auto">
              <a:xfrm>
                <a:off x="129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9" name="Rectangle 92">
                <a:extLst>
                  <a:ext uri="{FF2B5EF4-FFF2-40B4-BE49-F238E27FC236}">
                    <a16:creationId xmlns:a16="http://schemas.microsoft.com/office/drawing/2014/main" id="{59FF74CD-2401-F241-A708-C151D1882A29}"/>
                  </a:ext>
                </a:extLst>
              </p:cNvPr>
              <p:cNvSpPr>
                <a:spLocks noChangeArrowheads="1"/>
              </p:cNvSpPr>
              <p:nvPr/>
            </p:nvSpPr>
            <p:spPr bwMode="auto">
              <a:xfrm>
                <a:off x="142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0" name="Rectangle 93">
                <a:extLst>
                  <a:ext uri="{FF2B5EF4-FFF2-40B4-BE49-F238E27FC236}">
                    <a16:creationId xmlns:a16="http://schemas.microsoft.com/office/drawing/2014/main" id="{09269F35-41A3-5942-AD9D-D5C6EC8897D5}"/>
                  </a:ext>
                </a:extLst>
              </p:cNvPr>
              <p:cNvSpPr>
                <a:spLocks noChangeArrowheads="1"/>
              </p:cNvSpPr>
              <p:nvPr/>
            </p:nvSpPr>
            <p:spPr bwMode="auto">
              <a:xfrm>
                <a:off x="156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1" name="Rectangle 94">
                <a:extLst>
                  <a:ext uri="{FF2B5EF4-FFF2-40B4-BE49-F238E27FC236}">
                    <a16:creationId xmlns:a16="http://schemas.microsoft.com/office/drawing/2014/main" id="{B12B9358-062B-2342-89D8-132E95B21736}"/>
                  </a:ext>
                </a:extLst>
              </p:cNvPr>
              <p:cNvSpPr>
                <a:spLocks noChangeArrowheads="1"/>
              </p:cNvSpPr>
              <p:nvPr/>
            </p:nvSpPr>
            <p:spPr bwMode="auto">
              <a:xfrm>
                <a:off x="170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2" name="Rectangle 95">
                <a:extLst>
                  <a:ext uri="{FF2B5EF4-FFF2-40B4-BE49-F238E27FC236}">
                    <a16:creationId xmlns:a16="http://schemas.microsoft.com/office/drawing/2014/main" id="{B2CF9C84-F472-7440-829B-B5768A80E609}"/>
                  </a:ext>
                </a:extLst>
              </p:cNvPr>
              <p:cNvSpPr>
                <a:spLocks noChangeArrowheads="1"/>
              </p:cNvSpPr>
              <p:nvPr/>
            </p:nvSpPr>
            <p:spPr bwMode="auto">
              <a:xfrm>
                <a:off x="183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3" name="Rectangle 96">
                <a:extLst>
                  <a:ext uri="{FF2B5EF4-FFF2-40B4-BE49-F238E27FC236}">
                    <a16:creationId xmlns:a16="http://schemas.microsoft.com/office/drawing/2014/main" id="{E6707F4A-232C-B349-956B-0808BDA0FF38}"/>
                  </a:ext>
                </a:extLst>
              </p:cNvPr>
              <p:cNvSpPr>
                <a:spLocks noChangeArrowheads="1"/>
              </p:cNvSpPr>
              <p:nvPr/>
            </p:nvSpPr>
            <p:spPr bwMode="auto">
              <a:xfrm>
                <a:off x="197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4" name="Rectangle 97">
                <a:extLst>
                  <a:ext uri="{FF2B5EF4-FFF2-40B4-BE49-F238E27FC236}">
                    <a16:creationId xmlns:a16="http://schemas.microsoft.com/office/drawing/2014/main" id="{838A39EE-B825-F74C-9C82-DF1455492BFE}"/>
                  </a:ext>
                </a:extLst>
              </p:cNvPr>
              <p:cNvSpPr>
                <a:spLocks noChangeArrowheads="1"/>
              </p:cNvSpPr>
              <p:nvPr/>
            </p:nvSpPr>
            <p:spPr bwMode="auto">
              <a:xfrm>
                <a:off x="210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5" name="Rectangle 98">
                <a:extLst>
                  <a:ext uri="{FF2B5EF4-FFF2-40B4-BE49-F238E27FC236}">
                    <a16:creationId xmlns:a16="http://schemas.microsoft.com/office/drawing/2014/main" id="{F76BF9F0-3AAC-3B4B-9A32-E8205AB7A31E}"/>
                  </a:ext>
                </a:extLst>
              </p:cNvPr>
              <p:cNvSpPr>
                <a:spLocks noChangeArrowheads="1"/>
              </p:cNvSpPr>
              <p:nvPr/>
            </p:nvSpPr>
            <p:spPr bwMode="auto">
              <a:xfrm>
                <a:off x="224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6" name="Rectangle 99">
                <a:extLst>
                  <a:ext uri="{FF2B5EF4-FFF2-40B4-BE49-F238E27FC236}">
                    <a16:creationId xmlns:a16="http://schemas.microsoft.com/office/drawing/2014/main" id="{CB90ADA7-4096-AA4D-83C1-21C4FF938DDA}"/>
                  </a:ext>
                </a:extLst>
              </p:cNvPr>
              <p:cNvSpPr>
                <a:spLocks noChangeArrowheads="1"/>
              </p:cNvSpPr>
              <p:nvPr/>
            </p:nvSpPr>
            <p:spPr bwMode="auto">
              <a:xfrm>
                <a:off x="238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7" name="Rectangle 101">
                <a:extLst>
                  <a:ext uri="{FF2B5EF4-FFF2-40B4-BE49-F238E27FC236}">
                    <a16:creationId xmlns:a16="http://schemas.microsoft.com/office/drawing/2014/main" id="{60570634-9EB5-DA4E-B587-DAEE2919BD35}"/>
                  </a:ext>
                </a:extLst>
              </p:cNvPr>
              <p:cNvSpPr>
                <a:spLocks noChangeArrowheads="1"/>
              </p:cNvSpPr>
              <p:nvPr/>
            </p:nvSpPr>
            <p:spPr bwMode="auto">
              <a:xfrm>
                <a:off x="612"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8" name="Rectangle 102">
                <a:extLst>
                  <a:ext uri="{FF2B5EF4-FFF2-40B4-BE49-F238E27FC236}">
                    <a16:creationId xmlns:a16="http://schemas.microsoft.com/office/drawing/2014/main" id="{9C537B10-9808-144F-9DEC-596E5C4387CB}"/>
                  </a:ext>
                </a:extLst>
              </p:cNvPr>
              <p:cNvSpPr>
                <a:spLocks noChangeArrowheads="1"/>
              </p:cNvSpPr>
              <p:nvPr/>
            </p:nvSpPr>
            <p:spPr bwMode="auto">
              <a:xfrm>
                <a:off x="748"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9" name="Rectangle 103">
                <a:extLst>
                  <a:ext uri="{FF2B5EF4-FFF2-40B4-BE49-F238E27FC236}">
                    <a16:creationId xmlns:a16="http://schemas.microsoft.com/office/drawing/2014/main" id="{62EB218D-E0F0-0849-AAF2-860E6F3153FD}"/>
                  </a:ext>
                </a:extLst>
              </p:cNvPr>
              <p:cNvSpPr>
                <a:spLocks noChangeArrowheads="1"/>
              </p:cNvSpPr>
              <p:nvPr/>
            </p:nvSpPr>
            <p:spPr bwMode="auto">
              <a:xfrm>
                <a:off x="884"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0" name="Rectangle 104">
                <a:extLst>
                  <a:ext uri="{FF2B5EF4-FFF2-40B4-BE49-F238E27FC236}">
                    <a16:creationId xmlns:a16="http://schemas.microsoft.com/office/drawing/2014/main" id="{E049DC9F-0D50-5540-A4BA-7026EF36A219}"/>
                  </a:ext>
                </a:extLst>
              </p:cNvPr>
              <p:cNvSpPr>
                <a:spLocks noChangeArrowheads="1"/>
              </p:cNvSpPr>
              <p:nvPr/>
            </p:nvSpPr>
            <p:spPr bwMode="auto">
              <a:xfrm>
                <a:off x="1020"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1" name="Rectangle 105">
                <a:extLst>
                  <a:ext uri="{FF2B5EF4-FFF2-40B4-BE49-F238E27FC236}">
                    <a16:creationId xmlns:a16="http://schemas.microsoft.com/office/drawing/2014/main" id="{31CB3991-99E4-DE4B-8FF3-B9103FF45478}"/>
                  </a:ext>
                </a:extLst>
              </p:cNvPr>
              <p:cNvSpPr>
                <a:spLocks noChangeArrowheads="1"/>
              </p:cNvSpPr>
              <p:nvPr/>
            </p:nvSpPr>
            <p:spPr bwMode="auto">
              <a:xfrm>
                <a:off x="115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2" name="Rectangle 106">
                <a:extLst>
                  <a:ext uri="{FF2B5EF4-FFF2-40B4-BE49-F238E27FC236}">
                    <a16:creationId xmlns:a16="http://schemas.microsoft.com/office/drawing/2014/main" id="{8EDD200D-53C7-B546-9B68-E7953941D203}"/>
                  </a:ext>
                </a:extLst>
              </p:cNvPr>
              <p:cNvSpPr>
                <a:spLocks noChangeArrowheads="1"/>
              </p:cNvSpPr>
              <p:nvPr/>
            </p:nvSpPr>
            <p:spPr bwMode="auto">
              <a:xfrm>
                <a:off x="129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3" name="Rectangle 107">
                <a:extLst>
                  <a:ext uri="{FF2B5EF4-FFF2-40B4-BE49-F238E27FC236}">
                    <a16:creationId xmlns:a16="http://schemas.microsoft.com/office/drawing/2014/main" id="{EA8CA51F-0F12-F04C-A7C1-52851D1150F4}"/>
                  </a:ext>
                </a:extLst>
              </p:cNvPr>
              <p:cNvSpPr>
                <a:spLocks noChangeArrowheads="1"/>
              </p:cNvSpPr>
              <p:nvPr/>
            </p:nvSpPr>
            <p:spPr bwMode="auto">
              <a:xfrm>
                <a:off x="142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4" name="Rectangle 108">
                <a:extLst>
                  <a:ext uri="{FF2B5EF4-FFF2-40B4-BE49-F238E27FC236}">
                    <a16:creationId xmlns:a16="http://schemas.microsoft.com/office/drawing/2014/main" id="{4582E366-1A66-A84F-9521-D1C27981724F}"/>
                  </a:ext>
                </a:extLst>
              </p:cNvPr>
              <p:cNvSpPr>
                <a:spLocks noChangeArrowheads="1"/>
              </p:cNvSpPr>
              <p:nvPr/>
            </p:nvSpPr>
            <p:spPr bwMode="auto">
              <a:xfrm>
                <a:off x="156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5" name="Rectangle 109">
                <a:extLst>
                  <a:ext uri="{FF2B5EF4-FFF2-40B4-BE49-F238E27FC236}">
                    <a16:creationId xmlns:a16="http://schemas.microsoft.com/office/drawing/2014/main" id="{26E30262-588D-CE4A-9EEB-D7BE425640EB}"/>
                  </a:ext>
                </a:extLst>
              </p:cNvPr>
              <p:cNvSpPr>
                <a:spLocks noChangeArrowheads="1"/>
              </p:cNvSpPr>
              <p:nvPr/>
            </p:nvSpPr>
            <p:spPr bwMode="auto">
              <a:xfrm>
                <a:off x="170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6" name="Rectangle 110">
                <a:extLst>
                  <a:ext uri="{FF2B5EF4-FFF2-40B4-BE49-F238E27FC236}">
                    <a16:creationId xmlns:a16="http://schemas.microsoft.com/office/drawing/2014/main" id="{B755FDB1-9856-484B-843A-B9DA80B151E1}"/>
                  </a:ext>
                </a:extLst>
              </p:cNvPr>
              <p:cNvSpPr>
                <a:spLocks noChangeArrowheads="1"/>
              </p:cNvSpPr>
              <p:nvPr/>
            </p:nvSpPr>
            <p:spPr bwMode="auto">
              <a:xfrm>
                <a:off x="183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7" name="Rectangle 111">
                <a:extLst>
                  <a:ext uri="{FF2B5EF4-FFF2-40B4-BE49-F238E27FC236}">
                    <a16:creationId xmlns:a16="http://schemas.microsoft.com/office/drawing/2014/main" id="{1BEBCEB3-CD3C-C44D-8BBE-910E62A82EEA}"/>
                  </a:ext>
                </a:extLst>
              </p:cNvPr>
              <p:cNvSpPr>
                <a:spLocks noChangeArrowheads="1"/>
              </p:cNvSpPr>
              <p:nvPr/>
            </p:nvSpPr>
            <p:spPr bwMode="auto">
              <a:xfrm>
                <a:off x="197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8" name="Rectangle 112">
                <a:extLst>
                  <a:ext uri="{FF2B5EF4-FFF2-40B4-BE49-F238E27FC236}">
                    <a16:creationId xmlns:a16="http://schemas.microsoft.com/office/drawing/2014/main" id="{FC0AB1CF-A8B2-7C42-A5D5-67172A467CD2}"/>
                  </a:ext>
                </a:extLst>
              </p:cNvPr>
              <p:cNvSpPr>
                <a:spLocks noChangeArrowheads="1"/>
              </p:cNvSpPr>
              <p:nvPr/>
            </p:nvSpPr>
            <p:spPr bwMode="auto">
              <a:xfrm>
                <a:off x="210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9" name="Rectangle 113">
                <a:extLst>
                  <a:ext uri="{FF2B5EF4-FFF2-40B4-BE49-F238E27FC236}">
                    <a16:creationId xmlns:a16="http://schemas.microsoft.com/office/drawing/2014/main" id="{40E8181A-11D2-2D4A-830D-3570CD22F080}"/>
                  </a:ext>
                </a:extLst>
              </p:cNvPr>
              <p:cNvSpPr>
                <a:spLocks noChangeArrowheads="1"/>
              </p:cNvSpPr>
              <p:nvPr/>
            </p:nvSpPr>
            <p:spPr bwMode="auto">
              <a:xfrm>
                <a:off x="224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0" name="Rectangle 114">
                <a:extLst>
                  <a:ext uri="{FF2B5EF4-FFF2-40B4-BE49-F238E27FC236}">
                    <a16:creationId xmlns:a16="http://schemas.microsoft.com/office/drawing/2014/main" id="{766113B8-57CA-A04A-BA54-264AC5375485}"/>
                  </a:ext>
                </a:extLst>
              </p:cNvPr>
              <p:cNvSpPr>
                <a:spLocks noChangeArrowheads="1"/>
              </p:cNvSpPr>
              <p:nvPr/>
            </p:nvSpPr>
            <p:spPr bwMode="auto">
              <a:xfrm>
                <a:off x="238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1" name="Rectangle 116">
                <a:extLst>
                  <a:ext uri="{FF2B5EF4-FFF2-40B4-BE49-F238E27FC236}">
                    <a16:creationId xmlns:a16="http://schemas.microsoft.com/office/drawing/2014/main" id="{EDD23A4D-CEE0-0146-B1E7-6DCB5863D73C}"/>
                  </a:ext>
                </a:extLst>
              </p:cNvPr>
              <p:cNvSpPr>
                <a:spLocks noChangeArrowheads="1"/>
              </p:cNvSpPr>
              <p:nvPr/>
            </p:nvSpPr>
            <p:spPr bwMode="auto">
              <a:xfrm>
                <a:off x="612"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2" name="Rectangle 117">
                <a:extLst>
                  <a:ext uri="{FF2B5EF4-FFF2-40B4-BE49-F238E27FC236}">
                    <a16:creationId xmlns:a16="http://schemas.microsoft.com/office/drawing/2014/main" id="{30C10D72-7DFA-1946-90C6-F9826526A359}"/>
                  </a:ext>
                </a:extLst>
              </p:cNvPr>
              <p:cNvSpPr>
                <a:spLocks noChangeArrowheads="1"/>
              </p:cNvSpPr>
              <p:nvPr/>
            </p:nvSpPr>
            <p:spPr bwMode="auto">
              <a:xfrm>
                <a:off x="748"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3" name="Rectangle 118">
                <a:extLst>
                  <a:ext uri="{FF2B5EF4-FFF2-40B4-BE49-F238E27FC236}">
                    <a16:creationId xmlns:a16="http://schemas.microsoft.com/office/drawing/2014/main" id="{D8B49A63-81D0-CD4F-B6AA-6FBE8DED0C2A}"/>
                  </a:ext>
                </a:extLst>
              </p:cNvPr>
              <p:cNvSpPr>
                <a:spLocks noChangeArrowheads="1"/>
              </p:cNvSpPr>
              <p:nvPr/>
            </p:nvSpPr>
            <p:spPr bwMode="auto">
              <a:xfrm>
                <a:off x="884"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4" name="Rectangle 119">
                <a:extLst>
                  <a:ext uri="{FF2B5EF4-FFF2-40B4-BE49-F238E27FC236}">
                    <a16:creationId xmlns:a16="http://schemas.microsoft.com/office/drawing/2014/main" id="{A56D5081-0FF0-7244-80EE-729FD901D4B1}"/>
                  </a:ext>
                </a:extLst>
              </p:cNvPr>
              <p:cNvSpPr>
                <a:spLocks noChangeArrowheads="1"/>
              </p:cNvSpPr>
              <p:nvPr/>
            </p:nvSpPr>
            <p:spPr bwMode="auto">
              <a:xfrm>
                <a:off x="1020"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5" name="Rectangle 120">
                <a:extLst>
                  <a:ext uri="{FF2B5EF4-FFF2-40B4-BE49-F238E27FC236}">
                    <a16:creationId xmlns:a16="http://schemas.microsoft.com/office/drawing/2014/main" id="{7216051E-294E-6F43-9D7C-17F5BA98EF56}"/>
                  </a:ext>
                </a:extLst>
              </p:cNvPr>
              <p:cNvSpPr>
                <a:spLocks noChangeArrowheads="1"/>
              </p:cNvSpPr>
              <p:nvPr/>
            </p:nvSpPr>
            <p:spPr bwMode="auto">
              <a:xfrm>
                <a:off x="115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6" name="Rectangle 121">
                <a:extLst>
                  <a:ext uri="{FF2B5EF4-FFF2-40B4-BE49-F238E27FC236}">
                    <a16:creationId xmlns:a16="http://schemas.microsoft.com/office/drawing/2014/main" id="{520A9EA6-769C-0F43-8A80-C3C50116D48C}"/>
                  </a:ext>
                </a:extLst>
              </p:cNvPr>
              <p:cNvSpPr>
                <a:spLocks noChangeArrowheads="1"/>
              </p:cNvSpPr>
              <p:nvPr/>
            </p:nvSpPr>
            <p:spPr bwMode="auto">
              <a:xfrm>
                <a:off x="129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7" name="Rectangle 122">
                <a:extLst>
                  <a:ext uri="{FF2B5EF4-FFF2-40B4-BE49-F238E27FC236}">
                    <a16:creationId xmlns:a16="http://schemas.microsoft.com/office/drawing/2014/main" id="{228A7DF1-1500-AC4D-87DA-F0380A2CD8B1}"/>
                  </a:ext>
                </a:extLst>
              </p:cNvPr>
              <p:cNvSpPr>
                <a:spLocks noChangeArrowheads="1"/>
              </p:cNvSpPr>
              <p:nvPr/>
            </p:nvSpPr>
            <p:spPr bwMode="auto">
              <a:xfrm>
                <a:off x="1429"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8" name="Rectangle 123">
                <a:extLst>
                  <a:ext uri="{FF2B5EF4-FFF2-40B4-BE49-F238E27FC236}">
                    <a16:creationId xmlns:a16="http://schemas.microsoft.com/office/drawing/2014/main" id="{33AB43DC-6BCC-DD4E-B944-5E75550CB46C}"/>
                  </a:ext>
                </a:extLst>
              </p:cNvPr>
              <p:cNvSpPr>
                <a:spLocks noChangeArrowheads="1"/>
              </p:cNvSpPr>
              <p:nvPr/>
            </p:nvSpPr>
            <p:spPr bwMode="auto">
              <a:xfrm>
                <a:off x="156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9" name="Rectangle 124">
                <a:extLst>
                  <a:ext uri="{FF2B5EF4-FFF2-40B4-BE49-F238E27FC236}">
                    <a16:creationId xmlns:a16="http://schemas.microsoft.com/office/drawing/2014/main" id="{DAC7F3A3-89B7-5944-B10B-8B190C15321A}"/>
                  </a:ext>
                </a:extLst>
              </p:cNvPr>
              <p:cNvSpPr>
                <a:spLocks noChangeArrowheads="1"/>
              </p:cNvSpPr>
              <p:nvPr/>
            </p:nvSpPr>
            <p:spPr bwMode="auto">
              <a:xfrm>
                <a:off x="170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0" name="Rectangle 125">
                <a:extLst>
                  <a:ext uri="{FF2B5EF4-FFF2-40B4-BE49-F238E27FC236}">
                    <a16:creationId xmlns:a16="http://schemas.microsoft.com/office/drawing/2014/main" id="{0B0E104B-4D15-154D-BD0B-F349C6B04713}"/>
                  </a:ext>
                </a:extLst>
              </p:cNvPr>
              <p:cNvSpPr>
                <a:spLocks noChangeArrowheads="1"/>
              </p:cNvSpPr>
              <p:nvPr/>
            </p:nvSpPr>
            <p:spPr bwMode="auto">
              <a:xfrm>
                <a:off x="183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1" name="Rectangle 126">
                <a:extLst>
                  <a:ext uri="{FF2B5EF4-FFF2-40B4-BE49-F238E27FC236}">
                    <a16:creationId xmlns:a16="http://schemas.microsoft.com/office/drawing/2014/main" id="{3B35C745-4C85-E249-AB85-0F572E8388E6}"/>
                  </a:ext>
                </a:extLst>
              </p:cNvPr>
              <p:cNvSpPr>
                <a:spLocks noChangeArrowheads="1"/>
              </p:cNvSpPr>
              <p:nvPr/>
            </p:nvSpPr>
            <p:spPr bwMode="auto">
              <a:xfrm>
                <a:off x="197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2" name="Rectangle 127">
                <a:extLst>
                  <a:ext uri="{FF2B5EF4-FFF2-40B4-BE49-F238E27FC236}">
                    <a16:creationId xmlns:a16="http://schemas.microsoft.com/office/drawing/2014/main" id="{0DCCE8D7-8D92-344A-BA1E-8F564D87F0DC}"/>
                  </a:ext>
                </a:extLst>
              </p:cNvPr>
              <p:cNvSpPr>
                <a:spLocks noChangeArrowheads="1"/>
              </p:cNvSpPr>
              <p:nvPr/>
            </p:nvSpPr>
            <p:spPr bwMode="auto">
              <a:xfrm>
                <a:off x="2109" y="166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3" name="Rectangle 128">
                <a:extLst>
                  <a:ext uri="{FF2B5EF4-FFF2-40B4-BE49-F238E27FC236}">
                    <a16:creationId xmlns:a16="http://schemas.microsoft.com/office/drawing/2014/main" id="{B5542630-6CA8-904B-A0DF-AD7EE21C1565}"/>
                  </a:ext>
                </a:extLst>
              </p:cNvPr>
              <p:cNvSpPr>
                <a:spLocks noChangeArrowheads="1"/>
              </p:cNvSpPr>
              <p:nvPr/>
            </p:nvSpPr>
            <p:spPr bwMode="auto">
              <a:xfrm>
                <a:off x="224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4" name="Rectangle 129">
                <a:extLst>
                  <a:ext uri="{FF2B5EF4-FFF2-40B4-BE49-F238E27FC236}">
                    <a16:creationId xmlns:a16="http://schemas.microsoft.com/office/drawing/2014/main" id="{0019F43F-C9B3-804B-8112-9D7C95011E75}"/>
                  </a:ext>
                </a:extLst>
              </p:cNvPr>
              <p:cNvSpPr>
                <a:spLocks noChangeArrowheads="1"/>
              </p:cNvSpPr>
              <p:nvPr/>
            </p:nvSpPr>
            <p:spPr bwMode="auto">
              <a:xfrm>
                <a:off x="238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5" name="Rectangle 131">
                <a:extLst>
                  <a:ext uri="{FF2B5EF4-FFF2-40B4-BE49-F238E27FC236}">
                    <a16:creationId xmlns:a16="http://schemas.microsoft.com/office/drawing/2014/main" id="{68ADEAB0-0673-0A43-BCBE-5497177E9305}"/>
                  </a:ext>
                </a:extLst>
              </p:cNvPr>
              <p:cNvSpPr>
                <a:spLocks noChangeArrowheads="1"/>
              </p:cNvSpPr>
              <p:nvPr/>
            </p:nvSpPr>
            <p:spPr bwMode="auto">
              <a:xfrm>
                <a:off x="612"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6" name="Rectangle 132">
                <a:extLst>
                  <a:ext uri="{FF2B5EF4-FFF2-40B4-BE49-F238E27FC236}">
                    <a16:creationId xmlns:a16="http://schemas.microsoft.com/office/drawing/2014/main" id="{2C50BDBF-A4A7-F04B-8D7A-2D092ADD2778}"/>
                  </a:ext>
                </a:extLst>
              </p:cNvPr>
              <p:cNvSpPr>
                <a:spLocks noChangeArrowheads="1"/>
              </p:cNvSpPr>
              <p:nvPr/>
            </p:nvSpPr>
            <p:spPr bwMode="auto">
              <a:xfrm>
                <a:off x="748"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7" name="Rectangle 133">
                <a:extLst>
                  <a:ext uri="{FF2B5EF4-FFF2-40B4-BE49-F238E27FC236}">
                    <a16:creationId xmlns:a16="http://schemas.microsoft.com/office/drawing/2014/main" id="{9E530474-77D6-394D-BC22-06900766C72F}"/>
                  </a:ext>
                </a:extLst>
              </p:cNvPr>
              <p:cNvSpPr>
                <a:spLocks noChangeArrowheads="1"/>
              </p:cNvSpPr>
              <p:nvPr/>
            </p:nvSpPr>
            <p:spPr bwMode="auto">
              <a:xfrm>
                <a:off x="884"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8" name="Rectangle 134">
                <a:extLst>
                  <a:ext uri="{FF2B5EF4-FFF2-40B4-BE49-F238E27FC236}">
                    <a16:creationId xmlns:a16="http://schemas.microsoft.com/office/drawing/2014/main" id="{DE18CEBF-D73D-6447-9EE2-68200FEACD62}"/>
                  </a:ext>
                </a:extLst>
              </p:cNvPr>
              <p:cNvSpPr>
                <a:spLocks noChangeArrowheads="1"/>
              </p:cNvSpPr>
              <p:nvPr/>
            </p:nvSpPr>
            <p:spPr bwMode="auto">
              <a:xfrm>
                <a:off x="1020"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9" name="Rectangle 135">
                <a:extLst>
                  <a:ext uri="{FF2B5EF4-FFF2-40B4-BE49-F238E27FC236}">
                    <a16:creationId xmlns:a16="http://schemas.microsoft.com/office/drawing/2014/main" id="{5CCCC92B-2F62-404E-BE28-8961331A5DC9}"/>
                  </a:ext>
                </a:extLst>
              </p:cNvPr>
              <p:cNvSpPr>
                <a:spLocks noChangeArrowheads="1"/>
              </p:cNvSpPr>
              <p:nvPr/>
            </p:nvSpPr>
            <p:spPr bwMode="auto">
              <a:xfrm>
                <a:off x="115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0" name="Rectangle 136">
                <a:extLst>
                  <a:ext uri="{FF2B5EF4-FFF2-40B4-BE49-F238E27FC236}">
                    <a16:creationId xmlns:a16="http://schemas.microsoft.com/office/drawing/2014/main" id="{03F9A445-B931-9346-8653-A3897586470B}"/>
                  </a:ext>
                </a:extLst>
              </p:cNvPr>
              <p:cNvSpPr>
                <a:spLocks noChangeArrowheads="1"/>
              </p:cNvSpPr>
              <p:nvPr/>
            </p:nvSpPr>
            <p:spPr bwMode="auto">
              <a:xfrm>
                <a:off x="129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1" name="Rectangle 137">
                <a:extLst>
                  <a:ext uri="{FF2B5EF4-FFF2-40B4-BE49-F238E27FC236}">
                    <a16:creationId xmlns:a16="http://schemas.microsoft.com/office/drawing/2014/main" id="{79E85A0F-A841-6040-939B-4A7C653A1827}"/>
                  </a:ext>
                </a:extLst>
              </p:cNvPr>
              <p:cNvSpPr>
                <a:spLocks noChangeArrowheads="1"/>
              </p:cNvSpPr>
              <p:nvPr/>
            </p:nvSpPr>
            <p:spPr bwMode="auto">
              <a:xfrm>
                <a:off x="142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2" name="Rectangle 138">
                <a:extLst>
                  <a:ext uri="{FF2B5EF4-FFF2-40B4-BE49-F238E27FC236}">
                    <a16:creationId xmlns:a16="http://schemas.microsoft.com/office/drawing/2014/main" id="{374FFBDB-6675-DB42-9E71-E3549F47AADD}"/>
                  </a:ext>
                </a:extLst>
              </p:cNvPr>
              <p:cNvSpPr>
                <a:spLocks noChangeArrowheads="1"/>
              </p:cNvSpPr>
              <p:nvPr/>
            </p:nvSpPr>
            <p:spPr bwMode="auto">
              <a:xfrm>
                <a:off x="156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3" name="Rectangle 139">
                <a:extLst>
                  <a:ext uri="{FF2B5EF4-FFF2-40B4-BE49-F238E27FC236}">
                    <a16:creationId xmlns:a16="http://schemas.microsoft.com/office/drawing/2014/main" id="{1AB50F2D-3E97-9A42-8535-005CE861398E}"/>
                  </a:ext>
                </a:extLst>
              </p:cNvPr>
              <p:cNvSpPr>
                <a:spLocks noChangeArrowheads="1"/>
              </p:cNvSpPr>
              <p:nvPr/>
            </p:nvSpPr>
            <p:spPr bwMode="auto">
              <a:xfrm>
                <a:off x="170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4" name="Rectangle 140">
                <a:extLst>
                  <a:ext uri="{FF2B5EF4-FFF2-40B4-BE49-F238E27FC236}">
                    <a16:creationId xmlns:a16="http://schemas.microsoft.com/office/drawing/2014/main" id="{B6173F85-BD3C-9243-B6D8-A2B033A04D88}"/>
                  </a:ext>
                </a:extLst>
              </p:cNvPr>
              <p:cNvSpPr>
                <a:spLocks noChangeArrowheads="1"/>
              </p:cNvSpPr>
              <p:nvPr/>
            </p:nvSpPr>
            <p:spPr bwMode="auto">
              <a:xfrm>
                <a:off x="183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5" name="Rectangle 141">
                <a:extLst>
                  <a:ext uri="{FF2B5EF4-FFF2-40B4-BE49-F238E27FC236}">
                    <a16:creationId xmlns:a16="http://schemas.microsoft.com/office/drawing/2014/main" id="{606E8970-83FB-884A-8E54-A1C1B71AB7B5}"/>
                  </a:ext>
                </a:extLst>
              </p:cNvPr>
              <p:cNvSpPr>
                <a:spLocks noChangeArrowheads="1"/>
              </p:cNvSpPr>
              <p:nvPr/>
            </p:nvSpPr>
            <p:spPr bwMode="auto">
              <a:xfrm>
                <a:off x="197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6" name="Rectangle 142">
                <a:extLst>
                  <a:ext uri="{FF2B5EF4-FFF2-40B4-BE49-F238E27FC236}">
                    <a16:creationId xmlns:a16="http://schemas.microsoft.com/office/drawing/2014/main" id="{A4353E97-F98B-674A-AD47-D7E737E1488C}"/>
                  </a:ext>
                </a:extLst>
              </p:cNvPr>
              <p:cNvSpPr>
                <a:spLocks noChangeArrowheads="1"/>
              </p:cNvSpPr>
              <p:nvPr/>
            </p:nvSpPr>
            <p:spPr bwMode="auto">
              <a:xfrm>
                <a:off x="210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7" name="Rectangle 143">
                <a:extLst>
                  <a:ext uri="{FF2B5EF4-FFF2-40B4-BE49-F238E27FC236}">
                    <a16:creationId xmlns:a16="http://schemas.microsoft.com/office/drawing/2014/main" id="{C3E57B16-339F-7F42-A1BA-6F5022E346B7}"/>
                  </a:ext>
                </a:extLst>
              </p:cNvPr>
              <p:cNvSpPr>
                <a:spLocks noChangeArrowheads="1"/>
              </p:cNvSpPr>
              <p:nvPr/>
            </p:nvSpPr>
            <p:spPr bwMode="auto">
              <a:xfrm>
                <a:off x="224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8" name="Rectangle 144">
                <a:extLst>
                  <a:ext uri="{FF2B5EF4-FFF2-40B4-BE49-F238E27FC236}">
                    <a16:creationId xmlns:a16="http://schemas.microsoft.com/office/drawing/2014/main" id="{BD2F4CFD-3CEC-A14F-A6F4-727E1DE871E6}"/>
                  </a:ext>
                </a:extLst>
              </p:cNvPr>
              <p:cNvSpPr>
                <a:spLocks noChangeArrowheads="1"/>
              </p:cNvSpPr>
              <p:nvPr/>
            </p:nvSpPr>
            <p:spPr bwMode="auto">
              <a:xfrm>
                <a:off x="238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9" name="Rectangle 145">
                <a:extLst>
                  <a:ext uri="{FF2B5EF4-FFF2-40B4-BE49-F238E27FC236}">
                    <a16:creationId xmlns:a16="http://schemas.microsoft.com/office/drawing/2014/main" id="{E7FE548F-5F5E-3F45-8479-6949357A40DC}"/>
                  </a:ext>
                </a:extLst>
              </p:cNvPr>
              <p:cNvSpPr>
                <a:spLocks noChangeArrowheads="1"/>
              </p:cNvSpPr>
              <p:nvPr/>
            </p:nvSpPr>
            <p:spPr bwMode="auto">
              <a:xfrm>
                <a:off x="612"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0" name="Rectangle 146">
                <a:extLst>
                  <a:ext uri="{FF2B5EF4-FFF2-40B4-BE49-F238E27FC236}">
                    <a16:creationId xmlns:a16="http://schemas.microsoft.com/office/drawing/2014/main" id="{AAD8AB34-9C1C-574B-A4F7-21251FA42743}"/>
                  </a:ext>
                </a:extLst>
              </p:cNvPr>
              <p:cNvSpPr>
                <a:spLocks noChangeArrowheads="1"/>
              </p:cNvSpPr>
              <p:nvPr/>
            </p:nvSpPr>
            <p:spPr bwMode="auto">
              <a:xfrm>
                <a:off x="748"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1" name="Rectangle 147">
                <a:extLst>
                  <a:ext uri="{FF2B5EF4-FFF2-40B4-BE49-F238E27FC236}">
                    <a16:creationId xmlns:a16="http://schemas.microsoft.com/office/drawing/2014/main" id="{7D8A2AD4-4B41-2A45-A570-D188DABBF814}"/>
                  </a:ext>
                </a:extLst>
              </p:cNvPr>
              <p:cNvSpPr>
                <a:spLocks noChangeArrowheads="1"/>
              </p:cNvSpPr>
              <p:nvPr/>
            </p:nvSpPr>
            <p:spPr bwMode="auto">
              <a:xfrm>
                <a:off x="884"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2" name="Rectangle 148">
                <a:extLst>
                  <a:ext uri="{FF2B5EF4-FFF2-40B4-BE49-F238E27FC236}">
                    <a16:creationId xmlns:a16="http://schemas.microsoft.com/office/drawing/2014/main" id="{321B58D3-565B-904C-8A6F-139866D21B4D}"/>
                  </a:ext>
                </a:extLst>
              </p:cNvPr>
              <p:cNvSpPr>
                <a:spLocks noChangeArrowheads="1"/>
              </p:cNvSpPr>
              <p:nvPr/>
            </p:nvSpPr>
            <p:spPr bwMode="auto">
              <a:xfrm>
                <a:off x="1020"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3" name="Rectangle 149">
                <a:extLst>
                  <a:ext uri="{FF2B5EF4-FFF2-40B4-BE49-F238E27FC236}">
                    <a16:creationId xmlns:a16="http://schemas.microsoft.com/office/drawing/2014/main" id="{4951780E-B1F6-E04E-83F6-DEF69515DA45}"/>
                  </a:ext>
                </a:extLst>
              </p:cNvPr>
              <p:cNvSpPr>
                <a:spLocks noChangeArrowheads="1"/>
              </p:cNvSpPr>
              <p:nvPr/>
            </p:nvSpPr>
            <p:spPr bwMode="auto">
              <a:xfrm>
                <a:off x="115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4" name="Rectangle 150">
                <a:extLst>
                  <a:ext uri="{FF2B5EF4-FFF2-40B4-BE49-F238E27FC236}">
                    <a16:creationId xmlns:a16="http://schemas.microsoft.com/office/drawing/2014/main" id="{C6E487E5-4560-CC40-B8EA-367B702A6FDA}"/>
                  </a:ext>
                </a:extLst>
              </p:cNvPr>
              <p:cNvSpPr>
                <a:spLocks noChangeArrowheads="1"/>
              </p:cNvSpPr>
              <p:nvPr/>
            </p:nvSpPr>
            <p:spPr bwMode="auto">
              <a:xfrm>
                <a:off x="129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5" name="Rectangle 151">
                <a:extLst>
                  <a:ext uri="{FF2B5EF4-FFF2-40B4-BE49-F238E27FC236}">
                    <a16:creationId xmlns:a16="http://schemas.microsoft.com/office/drawing/2014/main" id="{BE051C71-8386-564B-9A26-A9473DF7400D}"/>
                  </a:ext>
                </a:extLst>
              </p:cNvPr>
              <p:cNvSpPr>
                <a:spLocks noChangeArrowheads="1"/>
              </p:cNvSpPr>
              <p:nvPr/>
            </p:nvSpPr>
            <p:spPr bwMode="auto">
              <a:xfrm>
                <a:off x="142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6" name="Rectangle 152">
                <a:extLst>
                  <a:ext uri="{FF2B5EF4-FFF2-40B4-BE49-F238E27FC236}">
                    <a16:creationId xmlns:a16="http://schemas.microsoft.com/office/drawing/2014/main" id="{E2262E65-2F4C-BA47-A4FB-78C46C1BEEC9}"/>
                  </a:ext>
                </a:extLst>
              </p:cNvPr>
              <p:cNvSpPr>
                <a:spLocks noChangeArrowheads="1"/>
              </p:cNvSpPr>
              <p:nvPr/>
            </p:nvSpPr>
            <p:spPr bwMode="auto">
              <a:xfrm>
                <a:off x="156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7" name="Rectangle 153">
                <a:extLst>
                  <a:ext uri="{FF2B5EF4-FFF2-40B4-BE49-F238E27FC236}">
                    <a16:creationId xmlns:a16="http://schemas.microsoft.com/office/drawing/2014/main" id="{D80B5A9F-7970-8743-BC90-399338BB3A0D}"/>
                  </a:ext>
                </a:extLst>
              </p:cNvPr>
              <p:cNvSpPr>
                <a:spLocks noChangeArrowheads="1"/>
              </p:cNvSpPr>
              <p:nvPr/>
            </p:nvSpPr>
            <p:spPr bwMode="auto">
              <a:xfrm>
                <a:off x="170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8" name="Rectangle 154">
                <a:extLst>
                  <a:ext uri="{FF2B5EF4-FFF2-40B4-BE49-F238E27FC236}">
                    <a16:creationId xmlns:a16="http://schemas.microsoft.com/office/drawing/2014/main" id="{9CD6092C-9987-AD44-BB69-1D27F0FE7A08}"/>
                  </a:ext>
                </a:extLst>
              </p:cNvPr>
              <p:cNvSpPr>
                <a:spLocks noChangeArrowheads="1"/>
              </p:cNvSpPr>
              <p:nvPr/>
            </p:nvSpPr>
            <p:spPr bwMode="auto">
              <a:xfrm>
                <a:off x="183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9" name="Rectangle 155">
                <a:extLst>
                  <a:ext uri="{FF2B5EF4-FFF2-40B4-BE49-F238E27FC236}">
                    <a16:creationId xmlns:a16="http://schemas.microsoft.com/office/drawing/2014/main" id="{CC917889-FFAB-394C-8E32-000D4644D125}"/>
                  </a:ext>
                </a:extLst>
              </p:cNvPr>
              <p:cNvSpPr>
                <a:spLocks noChangeArrowheads="1"/>
              </p:cNvSpPr>
              <p:nvPr/>
            </p:nvSpPr>
            <p:spPr bwMode="auto">
              <a:xfrm>
                <a:off x="197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0" name="Rectangle 156">
                <a:extLst>
                  <a:ext uri="{FF2B5EF4-FFF2-40B4-BE49-F238E27FC236}">
                    <a16:creationId xmlns:a16="http://schemas.microsoft.com/office/drawing/2014/main" id="{90A4CED6-2965-8542-8E49-46DFA564216C}"/>
                  </a:ext>
                </a:extLst>
              </p:cNvPr>
              <p:cNvSpPr>
                <a:spLocks noChangeArrowheads="1"/>
              </p:cNvSpPr>
              <p:nvPr/>
            </p:nvSpPr>
            <p:spPr bwMode="auto">
              <a:xfrm>
                <a:off x="210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1" name="Rectangle 157">
                <a:extLst>
                  <a:ext uri="{FF2B5EF4-FFF2-40B4-BE49-F238E27FC236}">
                    <a16:creationId xmlns:a16="http://schemas.microsoft.com/office/drawing/2014/main" id="{E67642E8-89C1-4746-9CBC-45C68F23EE34}"/>
                  </a:ext>
                </a:extLst>
              </p:cNvPr>
              <p:cNvSpPr>
                <a:spLocks noChangeArrowheads="1"/>
              </p:cNvSpPr>
              <p:nvPr/>
            </p:nvSpPr>
            <p:spPr bwMode="auto">
              <a:xfrm>
                <a:off x="224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2" name="Rectangle 158">
                <a:extLst>
                  <a:ext uri="{FF2B5EF4-FFF2-40B4-BE49-F238E27FC236}">
                    <a16:creationId xmlns:a16="http://schemas.microsoft.com/office/drawing/2014/main" id="{D7950157-29DA-514E-8960-80A921206FA3}"/>
                  </a:ext>
                </a:extLst>
              </p:cNvPr>
              <p:cNvSpPr>
                <a:spLocks noChangeArrowheads="1"/>
              </p:cNvSpPr>
              <p:nvPr/>
            </p:nvSpPr>
            <p:spPr bwMode="auto">
              <a:xfrm>
                <a:off x="238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3" name="Rectangle 159">
                <a:extLst>
                  <a:ext uri="{FF2B5EF4-FFF2-40B4-BE49-F238E27FC236}">
                    <a16:creationId xmlns:a16="http://schemas.microsoft.com/office/drawing/2014/main" id="{70739BB6-C858-B049-8F06-1EA4C1F6A4DE}"/>
                  </a:ext>
                </a:extLst>
              </p:cNvPr>
              <p:cNvSpPr>
                <a:spLocks noChangeArrowheads="1"/>
              </p:cNvSpPr>
              <p:nvPr/>
            </p:nvSpPr>
            <p:spPr bwMode="auto">
              <a:xfrm>
                <a:off x="612"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764" name="Rectangle 160">
                <a:extLst>
                  <a:ext uri="{FF2B5EF4-FFF2-40B4-BE49-F238E27FC236}">
                    <a16:creationId xmlns:a16="http://schemas.microsoft.com/office/drawing/2014/main" id="{2763D34E-8376-2949-8410-D5104404C127}"/>
                  </a:ext>
                </a:extLst>
              </p:cNvPr>
              <p:cNvSpPr>
                <a:spLocks noChangeArrowheads="1"/>
              </p:cNvSpPr>
              <p:nvPr/>
            </p:nvSpPr>
            <p:spPr bwMode="auto">
              <a:xfrm>
                <a:off x="748"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65" name="Rectangle 161">
                <a:extLst>
                  <a:ext uri="{FF2B5EF4-FFF2-40B4-BE49-F238E27FC236}">
                    <a16:creationId xmlns:a16="http://schemas.microsoft.com/office/drawing/2014/main" id="{FB3A1659-4A32-A74B-BB4B-70B9E9B094B8}"/>
                  </a:ext>
                </a:extLst>
              </p:cNvPr>
              <p:cNvSpPr>
                <a:spLocks noChangeArrowheads="1"/>
              </p:cNvSpPr>
              <p:nvPr/>
            </p:nvSpPr>
            <p:spPr bwMode="auto">
              <a:xfrm>
                <a:off x="884"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66" name="Rectangle 162">
                <a:extLst>
                  <a:ext uri="{FF2B5EF4-FFF2-40B4-BE49-F238E27FC236}">
                    <a16:creationId xmlns:a16="http://schemas.microsoft.com/office/drawing/2014/main" id="{327824B3-7538-A44E-B5CF-1321BF938E68}"/>
                  </a:ext>
                </a:extLst>
              </p:cNvPr>
              <p:cNvSpPr>
                <a:spLocks noChangeArrowheads="1"/>
              </p:cNvSpPr>
              <p:nvPr/>
            </p:nvSpPr>
            <p:spPr bwMode="auto">
              <a:xfrm>
                <a:off x="1020"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767" name="Rectangle 163">
                <a:extLst>
                  <a:ext uri="{FF2B5EF4-FFF2-40B4-BE49-F238E27FC236}">
                    <a16:creationId xmlns:a16="http://schemas.microsoft.com/office/drawing/2014/main" id="{49C2F2B7-3350-C04D-9ED2-923F7EBC1D21}"/>
                  </a:ext>
                </a:extLst>
              </p:cNvPr>
              <p:cNvSpPr>
                <a:spLocks noChangeArrowheads="1"/>
              </p:cNvSpPr>
              <p:nvPr/>
            </p:nvSpPr>
            <p:spPr bwMode="auto">
              <a:xfrm>
                <a:off x="1156"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8" name="Rectangle 164">
                <a:extLst>
                  <a:ext uri="{FF2B5EF4-FFF2-40B4-BE49-F238E27FC236}">
                    <a16:creationId xmlns:a16="http://schemas.microsoft.com/office/drawing/2014/main" id="{E93209B6-EC74-7C49-952A-77DE9E4069BA}"/>
                  </a:ext>
                </a:extLst>
              </p:cNvPr>
              <p:cNvSpPr>
                <a:spLocks noChangeArrowheads="1"/>
              </p:cNvSpPr>
              <p:nvPr/>
            </p:nvSpPr>
            <p:spPr bwMode="auto">
              <a:xfrm>
                <a:off x="1293"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9" name="Rectangle 165">
                <a:extLst>
                  <a:ext uri="{FF2B5EF4-FFF2-40B4-BE49-F238E27FC236}">
                    <a16:creationId xmlns:a16="http://schemas.microsoft.com/office/drawing/2014/main" id="{D16BE316-15B8-E244-8971-BD8F26490057}"/>
                  </a:ext>
                </a:extLst>
              </p:cNvPr>
              <p:cNvSpPr>
                <a:spLocks noChangeArrowheads="1"/>
              </p:cNvSpPr>
              <p:nvPr/>
            </p:nvSpPr>
            <p:spPr bwMode="auto">
              <a:xfrm>
                <a:off x="1429"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70" name="Rectangle 173">
                <a:extLst>
                  <a:ext uri="{FF2B5EF4-FFF2-40B4-BE49-F238E27FC236}">
                    <a16:creationId xmlns:a16="http://schemas.microsoft.com/office/drawing/2014/main" id="{B7323252-4009-314A-A61B-E1397193530F}"/>
                  </a:ext>
                </a:extLst>
              </p:cNvPr>
              <p:cNvSpPr>
                <a:spLocks noChangeArrowheads="1"/>
              </p:cNvSpPr>
              <p:nvPr/>
            </p:nvSpPr>
            <p:spPr bwMode="auto">
              <a:xfrm>
                <a:off x="476" y="70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sp>
          <p:nvSpPr>
            <p:cNvPr id="25616" name="Rectangle 349">
              <a:extLst>
                <a:ext uri="{FF2B5EF4-FFF2-40B4-BE49-F238E27FC236}">
                  <a16:creationId xmlns:a16="http://schemas.microsoft.com/office/drawing/2014/main" id="{8F610C71-EBE2-7A4A-9102-25847836BF6D}"/>
                </a:ext>
              </a:extLst>
            </p:cNvPr>
            <p:cNvSpPr>
              <a:spLocks noChangeArrowheads="1"/>
            </p:cNvSpPr>
            <p:nvPr/>
          </p:nvSpPr>
          <p:spPr bwMode="auto">
            <a:xfrm>
              <a:off x="1111" y="1071"/>
              <a:ext cx="952" cy="635"/>
            </a:xfrm>
            <a:prstGeom prst="rect">
              <a:avLst/>
            </a:prstGeom>
            <a:solidFill>
              <a:schemeClr val="bg1"/>
            </a:solidFill>
            <a:ln w="12700" algn="ctr">
              <a:solidFill>
                <a:schemeClr val="tx1"/>
              </a:solidFill>
              <a:miter lim="800000"/>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400" b="1">
                  <a:solidFill>
                    <a:srgbClr val="000000"/>
                  </a:solidFill>
                </a:rPr>
                <a:t>Screen = </a:t>
              </a:r>
            </a:p>
            <a:p>
              <a:pPr algn="ctr" eaLnBrk="0" fontAlgn="base" hangingPunct="0">
                <a:spcBef>
                  <a:spcPct val="0"/>
                </a:spcBef>
                <a:spcAft>
                  <a:spcPct val="0"/>
                </a:spcAft>
              </a:pPr>
              <a:endParaRPr lang="en-US" altLang="en-CN" sz="1400" b="1">
                <a:solidFill>
                  <a:srgbClr val="000000"/>
                </a:solidFill>
              </a:endParaRPr>
            </a:p>
            <a:p>
              <a:pPr algn="ctr" eaLnBrk="0" fontAlgn="base" hangingPunct="0">
                <a:spcBef>
                  <a:spcPct val="0"/>
                </a:spcBef>
                <a:spcAft>
                  <a:spcPct val="0"/>
                </a:spcAft>
              </a:pPr>
              <a:r>
                <a:rPr lang="en-US" altLang="en-CN" sz="1400" b="1">
                  <a:solidFill>
                    <a:srgbClr val="000000"/>
                  </a:solidFill>
                </a:rPr>
                <a:t>grid of pixels</a:t>
              </a:r>
            </a:p>
          </p:txBody>
        </p:sp>
      </p:grpSp>
      <p:pic>
        <p:nvPicPr>
          <p:cNvPr id="531806" name="Picture 350">
            <a:extLst>
              <a:ext uri="{FF2B5EF4-FFF2-40B4-BE49-F238E27FC236}">
                <a16:creationId xmlns:a16="http://schemas.microsoft.com/office/drawing/2014/main" id="{091B6CAE-A101-3B42-9499-A160C00753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40464" y="4652964"/>
            <a:ext cx="71913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378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14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1462">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18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3180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53180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61" grpId="0" animBg="1"/>
      <p:bldP spid="531462" grpId="0" build="p" autoUpdateAnimBg="0"/>
      <p:bldP spid="531802" grpId="0" autoUpdateAnimBg="0"/>
      <p:bldP spid="531804"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251E1FD-A339-3144-B80E-DEE19CD9BFD0}"/>
              </a:ext>
            </a:extLst>
          </p:cNvPr>
          <p:cNvSpPr>
            <a:spLocks noGrp="1" noChangeArrowheads="1"/>
          </p:cNvSpPr>
          <p:nvPr>
            <p:ph type="title" idx="4294967295"/>
          </p:nvPr>
        </p:nvSpPr>
        <p:spPr/>
        <p:txBody>
          <a:bodyPr/>
          <a:lstStyle/>
          <a:p>
            <a:r>
              <a:rPr lang="en-US" altLang="en-CN"/>
              <a:t>How to draw a line?</a:t>
            </a:r>
          </a:p>
        </p:txBody>
      </p:sp>
      <p:pic>
        <p:nvPicPr>
          <p:cNvPr id="591876" name="Picture 4" descr="monitor">
            <a:extLst>
              <a:ext uri="{FF2B5EF4-FFF2-40B4-BE49-F238E27FC236}">
                <a16:creationId xmlns:a16="http://schemas.microsoft.com/office/drawing/2014/main" id="{12C983FF-D938-1646-96B4-43D35718BD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3751" y="1196975"/>
            <a:ext cx="352901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Line 5">
            <a:extLst>
              <a:ext uri="{FF2B5EF4-FFF2-40B4-BE49-F238E27FC236}">
                <a16:creationId xmlns:a16="http://schemas.microsoft.com/office/drawing/2014/main" id="{DC9205A1-3676-FD45-80CF-AF7610AAA236}"/>
              </a:ext>
            </a:extLst>
          </p:cNvPr>
          <p:cNvSpPr>
            <a:spLocks noChangeShapeType="1"/>
          </p:cNvSpPr>
          <p:nvPr/>
        </p:nvSpPr>
        <p:spPr bwMode="auto">
          <a:xfrm flipV="1">
            <a:off x="2854325" y="1989138"/>
            <a:ext cx="1728788" cy="863600"/>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592019" name="Rectangle 147">
            <a:extLst>
              <a:ext uri="{FF2B5EF4-FFF2-40B4-BE49-F238E27FC236}">
                <a16:creationId xmlns:a16="http://schemas.microsoft.com/office/drawing/2014/main" id="{90EDBF25-8D80-7044-8342-921EC3799457}"/>
              </a:ext>
            </a:extLst>
          </p:cNvPr>
          <p:cNvSpPr>
            <a:spLocks noChangeArrowheads="1"/>
          </p:cNvSpPr>
          <p:nvPr/>
        </p:nvSpPr>
        <p:spPr bwMode="auto">
          <a:xfrm>
            <a:off x="6959600" y="3835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sp>
        <p:nvSpPr>
          <p:cNvPr id="592020" name="Rectangle 148">
            <a:extLst>
              <a:ext uri="{FF2B5EF4-FFF2-40B4-BE49-F238E27FC236}">
                <a16:creationId xmlns:a16="http://schemas.microsoft.com/office/drawing/2014/main" id="{3FEDA6DF-1BD2-F845-AF4A-7A7460B4EFAE}"/>
              </a:ext>
            </a:extLst>
          </p:cNvPr>
          <p:cNvSpPr>
            <a:spLocks noChangeArrowheads="1"/>
          </p:cNvSpPr>
          <p:nvPr/>
        </p:nvSpPr>
        <p:spPr bwMode="auto">
          <a:xfrm>
            <a:off x="1739901" y="4581526"/>
            <a:ext cx="89646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Basic idea:</a:t>
            </a:r>
            <a:r>
              <a:rPr lang="en-US" altLang="en-CN" sz="1600">
                <a:solidFill>
                  <a:srgbClr val="000000"/>
                </a:solidFill>
                <a:latin typeface="Comic Sans MS" panose="030F0902030302020204" pitchFamily="66" charset="0"/>
              </a:rPr>
              <a:t> drawLine is implemented through a sequence of </a:t>
            </a:r>
            <a:r>
              <a:rPr lang="en-US" altLang="en-CN" sz="1400">
                <a:solidFill>
                  <a:srgbClr val="000000"/>
                </a:solidFill>
                <a:cs typeface="Arial" panose="020B0604020202020204" pitchFamily="34" charset="0"/>
              </a:rPr>
              <a:t>drawPixel</a:t>
            </a:r>
            <a:r>
              <a:rPr lang="en-US" altLang="en-CN" sz="1600">
                <a:solidFill>
                  <a:srgbClr val="000000"/>
                </a:solidFill>
                <a:latin typeface="Comic Sans MS" panose="030F0902030302020204" pitchFamily="66" charset="0"/>
              </a:rPr>
              <a:t> operations</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1:</a:t>
            </a:r>
            <a:r>
              <a:rPr lang="en-US" altLang="en-CN" sz="1600">
                <a:solidFill>
                  <a:srgbClr val="000000"/>
                </a:solidFill>
                <a:latin typeface="Comic Sans MS" panose="030F0902030302020204" pitchFamily="66" charset="0"/>
              </a:rPr>
              <a:t> which pixels should be drawn ?</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2:</a:t>
            </a:r>
            <a:r>
              <a:rPr lang="en-US" altLang="en-CN" sz="1600">
                <a:solidFill>
                  <a:srgbClr val="000000"/>
                </a:solidFill>
                <a:latin typeface="Comic Sans MS" panose="030F0902030302020204" pitchFamily="66" charset="0"/>
              </a:rPr>
              <a:t> how to draw the line </a:t>
            </a:r>
            <a:r>
              <a:rPr lang="en-US" altLang="en-CN" sz="1600" i="1">
                <a:solidFill>
                  <a:srgbClr val="000000"/>
                </a:solidFill>
                <a:latin typeface="Comic Sans MS" panose="030F0902030302020204" pitchFamily="66" charset="0"/>
              </a:rPr>
              <a:t>fast </a:t>
            </a:r>
            <a:r>
              <a:rPr lang="en-US" altLang="en-CN" sz="16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Simplifying assumption:</a:t>
            </a:r>
            <a:r>
              <a:rPr lang="en-US" altLang="en-CN" sz="1600">
                <a:solidFill>
                  <a:srgbClr val="000000"/>
                </a:solidFill>
                <a:latin typeface="Comic Sans MS" panose="030F0902030302020204" pitchFamily="66" charset="0"/>
              </a:rPr>
              <a:t> the line that we are asked to draw goes north-east.</a:t>
            </a:r>
          </a:p>
        </p:txBody>
      </p:sp>
      <p:sp>
        <p:nvSpPr>
          <p:cNvPr id="592021" name="Oval 149">
            <a:extLst>
              <a:ext uri="{FF2B5EF4-FFF2-40B4-BE49-F238E27FC236}">
                <a16:creationId xmlns:a16="http://schemas.microsoft.com/office/drawing/2014/main" id="{8F391ABB-9176-4D48-933B-2F030DFD1B22}"/>
              </a:ext>
            </a:extLst>
          </p:cNvPr>
          <p:cNvSpPr>
            <a:spLocks noChangeArrowheads="1"/>
          </p:cNvSpPr>
          <p:nvPr/>
        </p:nvSpPr>
        <p:spPr bwMode="auto">
          <a:xfrm>
            <a:off x="2711451" y="2456706"/>
            <a:ext cx="504825" cy="649188"/>
          </a:xfrm>
          <a:prstGeom prst="ellipse">
            <a:avLst/>
          </a:prstGeom>
          <a:noFill/>
          <a:ln w="31750" algn="ctr">
            <a:solidFill>
              <a:srgbClr val="CC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nvGrpSpPr>
          <p:cNvPr id="2" name="Group 160">
            <a:extLst>
              <a:ext uri="{FF2B5EF4-FFF2-40B4-BE49-F238E27FC236}">
                <a16:creationId xmlns:a16="http://schemas.microsoft.com/office/drawing/2014/main" id="{73FA11D3-10D4-8E4B-A4FB-2A3A06479F20}"/>
              </a:ext>
            </a:extLst>
          </p:cNvPr>
          <p:cNvGrpSpPr>
            <a:grpSpLocks/>
          </p:cNvGrpSpPr>
          <p:nvPr/>
        </p:nvGrpSpPr>
        <p:grpSpPr bwMode="auto">
          <a:xfrm>
            <a:off x="6527800" y="1557338"/>
            <a:ext cx="3240088" cy="2159000"/>
            <a:chOff x="3016" y="845"/>
            <a:chExt cx="2041" cy="1360"/>
          </a:xfrm>
        </p:grpSpPr>
        <p:sp>
          <p:nvSpPr>
            <p:cNvPr id="26649" name="Rectangle 161">
              <a:extLst>
                <a:ext uri="{FF2B5EF4-FFF2-40B4-BE49-F238E27FC236}">
                  <a16:creationId xmlns:a16="http://schemas.microsoft.com/office/drawing/2014/main" id="{C42C97FB-731F-8F48-A1A3-93A53736FA30}"/>
                </a:ext>
              </a:extLst>
            </p:cNvPr>
            <p:cNvSpPr>
              <a:spLocks noChangeArrowheads="1"/>
            </p:cNvSpPr>
            <p:nvPr/>
          </p:nvSpPr>
          <p:spPr bwMode="auto">
            <a:xfrm>
              <a:off x="301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0" name="Rectangle 162">
              <a:extLst>
                <a:ext uri="{FF2B5EF4-FFF2-40B4-BE49-F238E27FC236}">
                  <a16:creationId xmlns:a16="http://schemas.microsoft.com/office/drawing/2014/main" id="{A369673E-5272-B445-AE98-2108FFDCF859}"/>
                </a:ext>
              </a:extLst>
            </p:cNvPr>
            <p:cNvSpPr>
              <a:spLocks noChangeArrowheads="1"/>
            </p:cNvSpPr>
            <p:nvPr/>
          </p:nvSpPr>
          <p:spPr bwMode="auto">
            <a:xfrm>
              <a:off x="3152"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1" name="Rectangle 163">
              <a:extLst>
                <a:ext uri="{FF2B5EF4-FFF2-40B4-BE49-F238E27FC236}">
                  <a16:creationId xmlns:a16="http://schemas.microsoft.com/office/drawing/2014/main" id="{D0CEC516-4380-534A-B69C-DF8DC9311031}"/>
                </a:ext>
              </a:extLst>
            </p:cNvPr>
            <p:cNvSpPr>
              <a:spLocks noChangeArrowheads="1"/>
            </p:cNvSpPr>
            <p:nvPr/>
          </p:nvSpPr>
          <p:spPr bwMode="auto">
            <a:xfrm>
              <a:off x="3288"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2" name="Rectangle 164">
              <a:extLst>
                <a:ext uri="{FF2B5EF4-FFF2-40B4-BE49-F238E27FC236}">
                  <a16:creationId xmlns:a16="http://schemas.microsoft.com/office/drawing/2014/main" id="{CB8EBF2B-3C63-134C-9D3B-F14EF097542E}"/>
                </a:ext>
              </a:extLst>
            </p:cNvPr>
            <p:cNvSpPr>
              <a:spLocks noChangeArrowheads="1"/>
            </p:cNvSpPr>
            <p:nvPr/>
          </p:nvSpPr>
          <p:spPr bwMode="auto">
            <a:xfrm>
              <a:off x="3424"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3" name="Rectangle 165">
              <a:extLst>
                <a:ext uri="{FF2B5EF4-FFF2-40B4-BE49-F238E27FC236}">
                  <a16:creationId xmlns:a16="http://schemas.microsoft.com/office/drawing/2014/main" id="{571434A7-30E6-8A4A-AA41-50B0F0EC5524}"/>
                </a:ext>
              </a:extLst>
            </p:cNvPr>
            <p:cNvSpPr>
              <a:spLocks noChangeArrowheads="1"/>
            </p:cNvSpPr>
            <p:nvPr/>
          </p:nvSpPr>
          <p:spPr bwMode="auto">
            <a:xfrm>
              <a:off x="3561" y="84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4" name="Rectangle 166">
              <a:extLst>
                <a:ext uri="{FF2B5EF4-FFF2-40B4-BE49-F238E27FC236}">
                  <a16:creationId xmlns:a16="http://schemas.microsoft.com/office/drawing/2014/main" id="{ACBA71FF-28A1-5047-926F-A183C9890346}"/>
                </a:ext>
              </a:extLst>
            </p:cNvPr>
            <p:cNvSpPr>
              <a:spLocks noChangeArrowheads="1"/>
            </p:cNvSpPr>
            <p:nvPr/>
          </p:nvSpPr>
          <p:spPr bwMode="auto">
            <a:xfrm>
              <a:off x="369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5" name="Rectangle 167">
              <a:extLst>
                <a:ext uri="{FF2B5EF4-FFF2-40B4-BE49-F238E27FC236}">
                  <a16:creationId xmlns:a16="http://schemas.microsoft.com/office/drawing/2014/main" id="{18C5D6DC-C447-AE42-8382-04C7B60FC2ED}"/>
                </a:ext>
              </a:extLst>
            </p:cNvPr>
            <p:cNvSpPr>
              <a:spLocks noChangeArrowheads="1"/>
            </p:cNvSpPr>
            <p:nvPr/>
          </p:nvSpPr>
          <p:spPr bwMode="auto">
            <a:xfrm>
              <a:off x="383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6" name="Rectangle 168">
              <a:extLst>
                <a:ext uri="{FF2B5EF4-FFF2-40B4-BE49-F238E27FC236}">
                  <a16:creationId xmlns:a16="http://schemas.microsoft.com/office/drawing/2014/main" id="{4402E962-B5A6-9844-847C-7591B40A057C}"/>
                </a:ext>
              </a:extLst>
            </p:cNvPr>
            <p:cNvSpPr>
              <a:spLocks noChangeArrowheads="1"/>
            </p:cNvSpPr>
            <p:nvPr/>
          </p:nvSpPr>
          <p:spPr bwMode="auto">
            <a:xfrm>
              <a:off x="396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7" name="Rectangle 169">
              <a:extLst>
                <a:ext uri="{FF2B5EF4-FFF2-40B4-BE49-F238E27FC236}">
                  <a16:creationId xmlns:a16="http://schemas.microsoft.com/office/drawing/2014/main" id="{57499037-9F50-6F49-8176-DA72446B59D0}"/>
                </a:ext>
              </a:extLst>
            </p:cNvPr>
            <p:cNvSpPr>
              <a:spLocks noChangeArrowheads="1"/>
            </p:cNvSpPr>
            <p:nvPr/>
          </p:nvSpPr>
          <p:spPr bwMode="auto">
            <a:xfrm>
              <a:off x="410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8" name="Rectangle 170">
              <a:extLst>
                <a:ext uri="{FF2B5EF4-FFF2-40B4-BE49-F238E27FC236}">
                  <a16:creationId xmlns:a16="http://schemas.microsoft.com/office/drawing/2014/main" id="{9FEB891C-4CBB-7744-A399-F6AF20FC02CF}"/>
                </a:ext>
              </a:extLst>
            </p:cNvPr>
            <p:cNvSpPr>
              <a:spLocks noChangeArrowheads="1"/>
            </p:cNvSpPr>
            <p:nvPr/>
          </p:nvSpPr>
          <p:spPr bwMode="auto">
            <a:xfrm>
              <a:off x="424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9" name="Rectangle 171">
              <a:extLst>
                <a:ext uri="{FF2B5EF4-FFF2-40B4-BE49-F238E27FC236}">
                  <a16:creationId xmlns:a16="http://schemas.microsoft.com/office/drawing/2014/main" id="{C1E4B3B4-3CDC-534A-91B2-B421B0BD3C73}"/>
                </a:ext>
              </a:extLst>
            </p:cNvPr>
            <p:cNvSpPr>
              <a:spLocks noChangeArrowheads="1"/>
            </p:cNvSpPr>
            <p:nvPr/>
          </p:nvSpPr>
          <p:spPr bwMode="auto">
            <a:xfrm>
              <a:off x="4377"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0" name="Rectangle 172">
              <a:extLst>
                <a:ext uri="{FF2B5EF4-FFF2-40B4-BE49-F238E27FC236}">
                  <a16:creationId xmlns:a16="http://schemas.microsoft.com/office/drawing/2014/main" id="{C734C49C-57D8-3946-A9B2-32FC902DF096}"/>
                </a:ext>
              </a:extLst>
            </p:cNvPr>
            <p:cNvSpPr>
              <a:spLocks noChangeArrowheads="1"/>
            </p:cNvSpPr>
            <p:nvPr/>
          </p:nvSpPr>
          <p:spPr bwMode="auto">
            <a:xfrm>
              <a:off x="451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1" name="Rectangle 173">
              <a:extLst>
                <a:ext uri="{FF2B5EF4-FFF2-40B4-BE49-F238E27FC236}">
                  <a16:creationId xmlns:a16="http://schemas.microsoft.com/office/drawing/2014/main" id="{6DC8AC1A-CC19-414A-8EDD-3684CD23B550}"/>
                </a:ext>
              </a:extLst>
            </p:cNvPr>
            <p:cNvSpPr>
              <a:spLocks noChangeArrowheads="1"/>
            </p:cNvSpPr>
            <p:nvPr/>
          </p:nvSpPr>
          <p:spPr bwMode="auto">
            <a:xfrm>
              <a:off x="464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2" name="Rectangle 174">
              <a:extLst>
                <a:ext uri="{FF2B5EF4-FFF2-40B4-BE49-F238E27FC236}">
                  <a16:creationId xmlns:a16="http://schemas.microsoft.com/office/drawing/2014/main" id="{79D5EA86-03FE-0D4D-9214-B5F1BED6FE10}"/>
                </a:ext>
              </a:extLst>
            </p:cNvPr>
            <p:cNvSpPr>
              <a:spLocks noChangeArrowheads="1"/>
            </p:cNvSpPr>
            <p:nvPr/>
          </p:nvSpPr>
          <p:spPr bwMode="auto">
            <a:xfrm>
              <a:off x="478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3" name="Rectangle 175">
              <a:extLst>
                <a:ext uri="{FF2B5EF4-FFF2-40B4-BE49-F238E27FC236}">
                  <a16:creationId xmlns:a16="http://schemas.microsoft.com/office/drawing/2014/main" id="{0CA1BA12-8094-D64B-9FC6-B49D656FE399}"/>
                </a:ext>
              </a:extLst>
            </p:cNvPr>
            <p:cNvSpPr>
              <a:spLocks noChangeArrowheads="1"/>
            </p:cNvSpPr>
            <p:nvPr/>
          </p:nvSpPr>
          <p:spPr bwMode="auto">
            <a:xfrm>
              <a:off x="3016"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4" name="Rectangle 176">
              <a:extLst>
                <a:ext uri="{FF2B5EF4-FFF2-40B4-BE49-F238E27FC236}">
                  <a16:creationId xmlns:a16="http://schemas.microsoft.com/office/drawing/2014/main" id="{6D7EE4A9-DA1F-7648-B7EF-7C7C46992800}"/>
                </a:ext>
              </a:extLst>
            </p:cNvPr>
            <p:cNvSpPr>
              <a:spLocks noChangeArrowheads="1"/>
            </p:cNvSpPr>
            <p:nvPr/>
          </p:nvSpPr>
          <p:spPr bwMode="auto">
            <a:xfrm>
              <a:off x="3152"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5" name="Rectangle 177">
              <a:extLst>
                <a:ext uri="{FF2B5EF4-FFF2-40B4-BE49-F238E27FC236}">
                  <a16:creationId xmlns:a16="http://schemas.microsoft.com/office/drawing/2014/main" id="{3F05110A-BA5C-6B40-A773-72FEFF428AB5}"/>
                </a:ext>
              </a:extLst>
            </p:cNvPr>
            <p:cNvSpPr>
              <a:spLocks noChangeArrowheads="1"/>
            </p:cNvSpPr>
            <p:nvPr/>
          </p:nvSpPr>
          <p:spPr bwMode="auto">
            <a:xfrm>
              <a:off x="3288"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6" name="Rectangle 178">
              <a:extLst>
                <a:ext uri="{FF2B5EF4-FFF2-40B4-BE49-F238E27FC236}">
                  <a16:creationId xmlns:a16="http://schemas.microsoft.com/office/drawing/2014/main" id="{77535945-8573-5647-AC80-6E6CF65A674A}"/>
                </a:ext>
              </a:extLst>
            </p:cNvPr>
            <p:cNvSpPr>
              <a:spLocks noChangeArrowheads="1"/>
            </p:cNvSpPr>
            <p:nvPr/>
          </p:nvSpPr>
          <p:spPr bwMode="auto">
            <a:xfrm>
              <a:off x="3424"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7" name="Rectangle 179">
              <a:extLst>
                <a:ext uri="{FF2B5EF4-FFF2-40B4-BE49-F238E27FC236}">
                  <a16:creationId xmlns:a16="http://schemas.microsoft.com/office/drawing/2014/main" id="{5CE64696-D5C1-FC43-944A-8E255F334515}"/>
                </a:ext>
              </a:extLst>
            </p:cNvPr>
            <p:cNvSpPr>
              <a:spLocks noChangeArrowheads="1"/>
            </p:cNvSpPr>
            <p:nvPr/>
          </p:nvSpPr>
          <p:spPr bwMode="auto">
            <a:xfrm>
              <a:off x="356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8" name="Rectangle 180">
              <a:extLst>
                <a:ext uri="{FF2B5EF4-FFF2-40B4-BE49-F238E27FC236}">
                  <a16:creationId xmlns:a16="http://schemas.microsoft.com/office/drawing/2014/main" id="{A61D47C2-08AF-B148-BEF7-BE23197B17C0}"/>
                </a:ext>
              </a:extLst>
            </p:cNvPr>
            <p:cNvSpPr>
              <a:spLocks noChangeArrowheads="1"/>
            </p:cNvSpPr>
            <p:nvPr/>
          </p:nvSpPr>
          <p:spPr bwMode="auto">
            <a:xfrm>
              <a:off x="369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9" name="Rectangle 181">
              <a:extLst>
                <a:ext uri="{FF2B5EF4-FFF2-40B4-BE49-F238E27FC236}">
                  <a16:creationId xmlns:a16="http://schemas.microsoft.com/office/drawing/2014/main" id="{38BE8516-6019-E943-BEE5-31549BCC5FDB}"/>
                </a:ext>
              </a:extLst>
            </p:cNvPr>
            <p:cNvSpPr>
              <a:spLocks noChangeArrowheads="1"/>
            </p:cNvSpPr>
            <p:nvPr/>
          </p:nvSpPr>
          <p:spPr bwMode="auto">
            <a:xfrm>
              <a:off x="3833"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0" name="Rectangle 182">
              <a:extLst>
                <a:ext uri="{FF2B5EF4-FFF2-40B4-BE49-F238E27FC236}">
                  <a16:creationId xmlns:a16="http://schemas.microsoft.com/office/drawing/2014/main" id="{19AEE4E0-5081-504F-8B9B-AE4D23A32997}"/>
                </a:ext>
              </a:extLst>
            </p:cNvPr>
            <p:cNvSpPr>
              <a:spLocks noChangeArrowheads="1"/>
            </p:cNvSpPr>
            <p:nvPr/>
          </p:nvSpPr>
          <p:spPr bwMode="auto">
            <a:xfrm>
              <a:off x="396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1" name="Rectangle 183">
              <a:extLst>
                <a:ext uri="{FF2B5EF4-FFF2-40B4-BE49-F238E27FC236}">
                  <a16:creationId xmlns:a16="http://schemas.microsoft.com/office/drawing/2014/main" id="{B5B65570-4286-CA46-86C7-90B0514DD2A3}"/>
                </a:ext>
              </a:extLst>
            </p:cNvPr>
            <p:cNvSpPr>
              <a:spLocks noChangeArrowheads="1"/>
            </p:cNvSpPr>
            <p:nvPr/>
          </p:nvSpPr>
          <p:spPr bwMode="auto">
            <a:xfrm>
              <a:off x="410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2" name="Rectangle 184">
              <a:extLst>
                <a:ext uri="{FF2B5EF4-FFF2-40B4-BE49-F238E27FC236}">
                  <a16:creationId xmlns:a16="http://schemas.microsoft.com/office/drawing/2014/main" id="{98B1B38A-2D83-BC44-ADBE-50440FC02A44}"/>
                </a:ext>
              </a:extLst>
            </p:cNvPr>
            <p:cNvSpPr>
              <a:spLocks noChangeArrowheads="1"/>
            </p:cNvSpPr>
            <p:nvPr/>
          </p:nvSpPr>
          <p:spPr bwMode="auto">
            <a:xfrm>
              <a:off x="424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3" name="Rectangle 185">
              <a:extLst>
                <a:ext uri="{FF2B5EF4-FFF2-40B4-BE49-F238E27FC236}">
                  <a16:creationId xmlns:a16="http://schemas.microsoft.com/office/drawing/2014/main" id="{70552E00-4881-164F-90D4-FA9BB03B1D76}"/>
                </a:ext>
              </a:extLst>
            </p:cNvPr>
            <p:cNvSpPr>
              <a:spLocks noChangeArrowheads="1"/>
            </p:cNvSpPr>
            <p:nvPr/>
          </p:nvSpPr>
          <p:spPr bwMode="auto">
            <a:xfrm>
              <a:off x="437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4" name="Rectangle 186">
              <a:extLst>
                <a:ext uri="{FF2B5EF4-FFF2-40B4-BE49-F238E27FC236}">
                  <a16:creationId xmlns:a16="http://schemas.microsoft.com/office/drawing/2014/main" id="{ECCB6490-1C07-3949-B315-2D50B329C8E6}"/>
                </a:ext>
              </a:extLst>
            </p:cNvPr>
            <p:cNvSpPr>
              <a:spLocks noChangeArrowheads="1"/>
            </p:cNvSpPr>
            <p:nvPr/>
          </p:nvSpPr>
          <p:spPr bwMode="auto">
            <a:xfrm>
              <a:off x="4513" y="98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5" name="Rectangle 187">
              <a:extLst>
                <a:ext uri="{FF2B5EF4-FFF2-40B4-BE49-F238E27FC236}">
                  <a16:creationId xmlns:a16="http://schemas.microsoft.com/office/drawing/2014/main" id="{99110949-616B-1941-B449-49EB548BB19C}"/>
                </a:ext>
              </a:extLst>
            </p:cNvPr>
            <p:cNvSpPr>
              <a:spLocks noChangeArrowheads="1"/>
            </p:cNvSpPr>
            <p:nvPr/>
          </p:nvSpPr>
          <p:spPr bwMode="auto">
            <a:xfrm>
              <a:off x="464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6" name="Rectangle 188">
              <a:extLst>
                <a:ext uri="{FF2B5EF4-FFF2-40B4-BE49-F238E27FC236}">
                  <a16:creationId xmlns:a16="http://schemas.microsoft.com/office/drawing/2014/main" id="{50799076-845B-DF4D-AEA1-7526C1B9BF1A}"/>
                </a:ext>
              </a:extLst>
            </p:cNvPr>
            <p:cNvSpPr>
              <a:spLocks noChangeArrowheads="1"/>
            </p:cNvSpPr>
            <p:nvPr/>
          </p:nvSpPr>
          <p:spPr bwMode="auto">
            <a:xfrm>
              <a:off x="478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7" name="Rectangle 189">
              <a:extLst>
                <a:ext uri="{FF2B5EF4-FFF2-40B4-BE49-F238E27FC236}">
                  <a16:creationId xmlns:a16="http://schemas.microsoft.com/office/drawing/2014/main" id="{A0686419-B07C-D140-AE81-070DFE9FD6FF}"/>
                </a:ext>
              </a:extLst>
            </p:cNvPr>
            <p:cNvSpPr>
              <a:spLocks noChangeArrowheads="1"/>
            </p:cNvSpPr>
            <p:nvPr/>
          </p:nvSpPr>
          <p:spPr bwMode="auto">
            <a:xfrm>
              <a:off x="3016"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8" name="Rectangle 190">
              <a:extLst>
                <a:ext uri="{FF2B5EF4-FFF2-40B4-BE49-F238E27FC236}">
                  <a16:creationId xmlns:a16="http://schemas.microsoft.com/office/drawing/2014/main" id="{D4B293F4-6EFF-DC41-BEF0-AD8A60AC0F04}"/>
                </a:ext>
              </a:extLst>
            </p:cNvPr>
            <p:cNvSpPr>
              <a:spLocks noChangeArrowheads="1"/>
            </p:cNvSpPr>
            <p:nvPr/>
          </p:nvSpPr>
          <p:spPr bwMode="auto">
            <a:xfrm>
              <a:off x="3152"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9" name="Rectangle 191">
              <a:extLst>
                <a:ext uri="{FF2B5EF4-FFF2-40B4-BE49-F238E27FC236}">
                  <a16:creationId xmlns:a16="http://schemas.microsoft.com/office/drawing/2014/main" id="{B7338C9A-DFB9-884A-B4EB-4C76C7FED716}"/>
                </a:ext>
              </a:extLst>
            </p:cNvPr>
            <p:cNvSpPr>
              <a:spLocks noChangeArrowheads="1"/>
            </p:cNvSpPr>
            <p:nvPr/>
          </p:nvSpPr>
          <p:spPr bwMode="auto">
            <a:xfrm>
              <a:off x="3288"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0" name="Rectangle 192">
              <a:extLst>
                <a:ext uri="{FF2B5EF4-FFF2-40B4-BE49-F238E27FC236}">
                  <a16:creationId xmlns:a16="http://schemas.microsoft.com/office/drawing/2014/main" id="{CC6C04D3-52F0-9F44-B99E-07746A8BF479}"/>
                </a:ext>
              </a:extLst>
            </p:cNvPr>
            <p:cNvSpPr>
              <a:spLocks noChangeArrowheads="1"/>
            </p:cNvSpPr>
            <p:nvPr/>
          </p:nvSpPr>
          <p:spPr bwMode="auto">
            <a:xfrm>
              <a:off x="3424"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1" name="Rectangle 193">
              <a:extLst>
                <a:ext uri="{FF2B5EF4-FFF2-40B4-BE49-F238E27FC236}">
                  <a16:creationId xmlns:a16="http://schemas.microsoft.com/office/drawing/2014/main" id="{C587EC2E-5C89-5742-A2C7-0C8B978FF3E3}"/>
                </a:ext>
              </a:extLst>
            </p:cNvPr>
            <p:cNvSpPr>
              <a:spLocks noChangeArrowheads="1"/>
            </p:cNvSpPr>
            <p:nvPr/>
          </p:nvSpPr>
          <p:spPr bwMode="auto">
            <a:xfrm>
              <a:off x="356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2" name="Rectangle 194">
              <a:extLst>
                <a:ext uri="{FF2B5EF4-FFF2-40B4-BE49-F238E27FC236}">
                  <a16:creationId xmlns:a16="http://schemas.microsoft.com/office/drawing/2014/main" id="{D26F3B64-146A-7C4C-B11C-9C7FB767B387}"/>
                </a:ext>
              </a:extLst>
            </p:cNvPr>
            <p:cNvSpPr>
              <a:spLocks noChangeArrowheads="1"/>
            </p:cNvSpPr>
            <p:nvPr/>
          </p:nvSpPr>
          <p:spPr bwMode="auto">
            <a:xfrm>
              <a:off x="369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3" name="Rectangle 195">
              <a:extLst>
                <a:ext uri="{FF2B5EF4-FFF2-40B4-BE49-F238E27FC236}">
                  <a16:creationId xmlns:a16="http://schemas.microsoft.com/office/drawing/2014/main" id="{53F4A76B-DB23-4E4A-BDA9-9B1153938178}"/>
                </a:ext>
              </a:extLst>
            </p:cNvPr>
            <p:cNvSpPr>
              <a:spLocks noChangeArrowheads="1"/>
            </p:cNvSpPr>
            <p:nvPr/>
          </p:nvSpPr>
          <p:spPr bwMode="auto">
            <a:xfrm>
              <a:off x="383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4" name="Rectangle 196">
              <a:extLst>
                <a:ext uri="{FF2B5EF4-FFF2-40B4-BE49-F238E27FC236}">
                  <a16:creationId xmlns:a16="http://schemas.microsoft.com/office/drawing/2014/main" id="{F66281F5-790C-2447-A018-BCE17AB82E83}"/>
                </a:ext>
              </a:extLst>
            </p:cNvPr>
            <p:cNvSpPr>
              <a:spLocks noChangeArrowheads="1"/>
            </p:cNvSpPr>
            <p:nvPr/>
          </p:nvSpPr>
          <p:spPr bwMode="auto">
            <a:xfrm>
              <a:off x="396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5" name="Rectangle 197">
              <a:extLst>
                <a:ext uri="{FF2B5EF4-FFF2-40B4-BE49-F238E27FC236}">
                  <a16:creationId xmlns:a16="http://schemas.microsoft.com/office/drawing/2014/main" id="{0F98F374-BAA8-D447-8B2C-55E013318A25}"/>
                </a:ext>
              </a:extLst>
            </p:cNvPr>
            <p:cNvSpPr>
              <a:spLocks noChangeArrowheads="1"/>
            </p:cNvSpPr>
            <p:nvPr/>
          </p:nvSpPr>
          <p:spPr bwMode="auto">
            <a:xfrm>
              <a:off x="4105"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6" name="Rectangle 198">
              <a:extLst>
                <a:ext uri="{FF2B5EF4-FFF2-40B4-BE49-F238E27FC236}">
                  <a16:creationId xmlns:a16="http://schemas.microsoft.com/office/drawing/2014/main" id="{F87F0261-7DEE-0F4B-B0A8-E011116D8E73}"/>
                </a:ext>
              </a:extLst>
            </p:cNvPr>
            <p:cNvSpPr>
              <a:spLocks noChangeArrowheads="1"/>
            </p:cNvSpPr>
            <p:nvPr/>
          </p:nvSpPr>
          <p:spPr bwMode="auto">
            <a:xfrm>
              <a:off x="424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7" name="Rectangle 199">
              <a:extLst>
                <a:ext uri="{FF2B5EF4-FFF2-40B4-BE49-F238E27FC236}">
                  <a16:creationId xmlns:a16="http://schemas.microsoft.com/office/drawing/2014/main" id="{388E1CF2-2581-A444-805F-227E0714EB0F}"/>
                </a:ext>
              </a:extLst>
            </p:cNvPr>
            <p:cNvSpPr>
              <a:spLocks noChangeArrowheads="1"/>
            </p:cNvSpPr>
            <p:nvPr/>
          </p:nvSpPr>
          <p:spPr bwMode="auto">
            <a:xfrm>
              <a:off x="437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8" name="Rectangle 200">
              <a:extLst>
                <a:ext uri="{FF2B5EF4-FFF2-40B4-BE49-F238E27FC236}">
                  <a16:creationId xmlns:a16="http://schemas.microsoft.com/office/drawing/2014/main" id="{9DD26A29-BA28-F14A-8E6E-80A8C34A423B}"/>
                </a:ext>
              </a:extLst>
            </p:cNvPr>
            <p:cNvSpPr>
              <a:spLocks noChangeArrowheads="1"/>
            </p:cNvSpPr>
            <p:nvPr/>
          </p:nvSpPr>
          <p:spPr bwMode="auto">
            <a:xfrm>
              <a:off x="451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9" name="Rectangle 201">
              <a:extLst>
                <a:ext uri="{FF2B5EF4-FFF2-40B4-BE49-F238E27FC236}">
                  <a16:creationId xmlns:a16="http://schemas.microsoft.com/office/drawing/2014/main" id="{BD4EB18D-85EE-F54A-BA3A-7A8761200300}"/>
                </a:ext>
              </a:extLst>
            </p:cNvPr>
            <p:cNvSpPr>
              <a:spLocks noChangeArrowheads="1"/>
            </p:cNvSpPr>
            <p:nvPr/>
          </p:nvSpPr>
          <p:spPr bwMode="auto">
            <a:xfrm>
              <a:off x="464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0" name="Rectangle 202">
              <a:extLst>
                <a:ext uri="{FF2B5EF4-FFF2-40B4-BE49-F238E27FC236}">
                  <a16:creationId xmlns:a16="http://schemas.microsoft.com/office/drawing/2014/main" id="{F726A221-DDD5-3C46-B369-15183BC26E86}"/>
                </a:ext>
              </a:extLst>
            </p:cNvPr>
            <p:cNvSpPr>
              <a:spLocks noChangeArrowheads="1"/>
            </p:cNvSpPr>
            <p:nvPr/>
          </p:nvSpPr>
          <p:spPr bwMode="auto">
            <a:xfrm>
              <a:off x="4785"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1" name="Rectangle 203">
              <a:extLst>
                <a:ext uri="{FF2B5EF4-FFF2-40B4-BE49-F238E27FC236}">
                  <a16:creationId xmlns:a16="http://schemas.microsoft.com/office/drawing/2014/main" id="{38E4F236-068E-BA49-B543-80DE68FFA497}"/>
                </a:ext>
              </a:extLst>
            </p:cNvPr>
            <p:cNvSpPr>
              <a:spLocks noChangeArrowheads="1"/>
            </p:cNvSpPr>
            <p:nvPr/>
          </p:nvSpPr>
          <p:spPr bwMode="auto">
            <a:xfrm>
              <a:off x="3016"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2" name="Rectangle 204">
              <a:extLst>
                <a:ext uri="{FF2B5EF4-FFF2-40B4-BE49-F238E27FC236}">
                  <a16:creationId xmlns:a16="http://schemas.microsoft.com/office/drawing/2014/main" id="{7049E589-050B-664F-8A4B-B49234FE64CF}"/>
                </a:ext>
              </a:extLst>
            </p:cNvPr>
            <p:cNvSpPr>
              <a:spLocks noChangeArrowheads="1"/>
            </p:cNvSpPr>
            <p:nvPr/>
          </p:nvSpPr>
          <p:spPr bwMode="auto">
            <a:xfrm>
              <a:off x="3152"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3" name="Rectangle 205">
              <a:extLst>
                <a:ext uri="{FF2B5EF4-FFF2-40B4-BE49-F238E27FC236}">
                  <a16:creationId xmlns:a16="http://schemas.microsoft.com/office/drawing/2014/main" id="{BB53BF1B-EE8E-8643-B54F-74A77A0E494E}"/>
                </a:ext>
              </a:extLst>
            </p:cNvPr>
            <p:cNvSpPr>
              <a:spLocks noChangeArrowheads="1"/>
            </p:cNvSpPr>
            <p:nvPr/>
          </p:nvSpPr>
          <p:spPr bwMode="auto">
            <a:xfrm>
              <a:off x="3288"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4" name="Rectangle 206">
              <a:extLst>
                <a:ext uri="{FF2B5EF4-FFF2-40B4-BE49-F238E27FC236}">
                  <a16:creationId xmlns:a16="http://schemas.microsoft.com/office/drawing/2014/main" id="{77EBA585-22EF-1C4F-8296-C2A4E5EA4254}"/>
                </a:ext>
              </a:extLst>
            </p:cNvPr>
            <p:cNvSpPr>
              <a:spLocks noChangeArrowheads="1"/>
            </p:cNvSpPr>
            <p:nvPr/>
          </p:nvSpPr>
          <p:spPr bwMode="auto">
            <a:xfrm>
              <a:off x="3424"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5" name="Rectangle 207">
              <a:extLst>
                <a:ext uri="{FF2B5EF4-FFF2-40B4-BE49-F238E27FC236}">
                  <a16:creationId xmlns:a16="http://schemas.microsoft.com/office/drawing/2014/main" id="{56ABE80F-9C0C-2E4B-B507-77BD12324F99}"/>
                </a:ext>
              </a:extLst>
            </p:cNvPr>
            <p:cNvSpPr>
              <a:spLocks noChangeArrowheads="1"/>
            </p:cNvSpPr>
            <p:nvPr/>
          </p:nvSpPr>
          <p:spPr bwMode="auto">
            <a:xfrm>
              <a:off x="356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6" name="Rectangle 208">
              <a:extLst>
                <a:ext uri="{FF2B5EF4-FFF2-40B4-BE49-F238E27FC236}">
                  <a16:creationId xmlns:a16="http://schemas.microsoft.com/office/drawing/2014/main" id="{367E85C9-7B7C-F545-A7E7-FD5987FB1FD4}"/>
                </a:ext>
              </a:extLst>
            </p:cNvPr>
            <p:cNvSpPr>
              <a:spLocks noChangeArrowheads="1"/>
            </p:cNvSpPr>
            <p:nvPr/>
          </p:nvSpPr>
          <p:spPr bwMode="auto">
            <a:xfrm>
              <a:off x="369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7" name="Rectangle 209">
              <a:extLst>
                <a:ext uri="{FF2B5EF4-FFF2-40B4-BE49-F238E27FC236}">
                  <a16:creationId xmlns:a16="http://schemas.microsoft.com/office/drawing/2014/main" id="{E5616735-E6C4-4D49-8CC5-9A18B4DC3906}"/>
                </a:ext>
              </a:extLst>
            </p:cNvPr>
            <p:cNvSpPr>
              <a:spLocks noChangeArrowheads="1"/>
            </p:cNvSpPr>
            <p:nvPr/>
          </p:nvSpPr>
          <p:spPr bwMode="auto">
            <a:xfrm>
              <a:off x="383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8" name="Rectangle 210">
              <a:extLst>
                <a:ext uri="{FF2B5EF4-FFF2-40B4-BE49-F238E27FC236}">
                  <a16:creationId xmlns:a16="http://schemas.microsoft.com/office/drawing/2014/main" id="{FD4A0D77-146E-EA4E-8404-C2F859478167}"/>
                </a:ext>
              </a:extLst>
            </p:cNvPr>
            <p:cNvSpPr>
              <a:spLocks noChangeArrowheads="1"/>
            </p:cNvSpPr>
            <p:nvPr/>
          </p:nvSpPr>
          <p:spPr bwMode="auto">
            <a:xfrm>
              <a:off x="396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9" name="Rectangle 211">
              <a:extLst>
                <a:ext uri="{FF2B5EF4-FFF2-40B4-BE49-F238E27FC236}">
                  <a16:creationId xmlns:a16="http://schemas.microsoft.com/office/drawing/2014/main" id="{1CE02C53-A869-F44E-A72D-D00CFE2FA7BE}"/>
                </a:ext>
              </a:extLst>
            </p:cNvPr>
            <p:cNvSpPr>
              <a:spLocks noChangeArrowheads="1"/>
            </p:cNvSpPr>
            <p:nvPr/>
          </p:nvSpPr>
          <p:spPr bwMode="auto">
            <a:xfrm>
              <a:off x="4105"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0" name="Rectangle 212">
              <a:extLst>
                <a:ext uri="{FF2B5EF4-FFF2-40B4-BE49-F238E27FC236}">
                  <a16:creationId xmlns:a16="http://schemas.microsoft.com/office/drawing/2014/main" id="{296A4C8A-EE73-9A4D-B997-9AF4B243A907}"/>
                </a:ext>
              </a:extLst>
            </p:cNvPr>
            <p:cNvSpPr>
              <a:spLocks noChangeArrowheads="1"/>
            </p:cNvSpPr>
            <p:nvPr/>
          </p:nvSpPr>
          <p:spPr bwMode="auto">
            <a:xfrm>
              <a:off x="424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1" name="Rectangle 213">
              <a:extLst>
                <a:ext uri="{FF2B5EF4-FFF2-40B4-BE49-F238E27FC236}">
                  <a16:creationId xmlns:a16="http://schemas.microsoft.com/office/drawing/2014/main" id="{25CC0F3E-6DDD-C049-8732-9DC2C7E4F115}"/>
                </a:ext>
              </a:extLst>
            </p:cNvPr>
            <p:cNvSpPr>
              <a:spLocks noChangeArrowheads="1"/>
            </p:cNvSpPr>
            <p:nvPr/>
          </p:nvSpPr>
          <p:spPr bwMode="auto">
            <a:xfrm>
              <a:off x="437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2" name="Rectangle 214">
              <a:extLst>
                <a:ext uri="{FF2B5EF4-FFF2-40B4-BE49-F238E27FC236}">
                  <a16:creationId xmlns:a16="http://schemas.microsoft.com/office/drawing/2014/main" id="{51E70F9F-BBDC-C841-B310-E026D90D87A2}"/>
                </a:ext>
              </a:extLst>
            </p:cNvPr>
            <p:cNvSpPr>
              <a:spLocks noChangeArrowheads="1"/>
            </p:cNvSpPr>
            <p:nvPr/>
          </p:nvSpPr>
          <p:spPr bwMode="auto">
            <a:xfrm>
              <a:off x="451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3" name="Rectangle 215">
              <a:extLst>
                <a:ext uri="{FF2B5EF4-FFF2-40B4-BE49-F238E27FC236}">
                  <a16:creationId xmlns:a16="http://schemas.microsoft.com/office/drawing/2014/main" id="{898FEEA6-C61E-6A49-9711-25AFC792CC16}"/>
                </a:ext>
              </a:extLst>
            </p:cNvPr>
            <p:cNvSpPr>
              <a:spLocks noChangeArrowheads="1"/>
            </p:cNvSpPr>
            <p:nvPr/>
          </p:nvSpPr>
          <p:spPr bwMode="auto">
            <a:xfrm>
              <a:off x="464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4" name="Rectangle 216">
              <a:extLst>
                <a:ext uri="{FF2B5EF4-FFF2-40B4-BE49-F238E27FC236}">
                  <a16:creationId xmlns:a16="http://schemas.microsoft.com/office/drawing/2014/main" id="{4EAA8E85-B92A-7D48-9C97-99B5BBF1C9D1}"/>
                </a:ext>
              </a:extLst>
            </p:cNvPr>
            <p:cNvSpPr>
              <a:spLocks noChangeArrowheads="1"/>
            </p:cNvSpPr>
            <p:nvPr/>
          </p:nvSpPr>
          <p:spPr bwMode="auto">
            <a:xfrm>
              <a:off x="4785"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5" name="Rectangle 217">
              <a:extLst>
                <a:ext uri="{FF2B5EF4-FFF2-40B4-BE49-F238E27FC236}">
                  <a16:creationId xmlns:a16="http://schemas.microsoft.com/office/drawing/2014/main" id="{7F094144-34DB-C044-8D54-887F8E3EE90D}"/>
                </a:ext>
              </a:extLst>
            </p:cNvPr>
            <p:cNvSpPr>
              <a:spLocks noChangeArrowheads="1"/>
            </p:cNvSpPr>
            <p:nvPr/>
          </p:nvSpPr>
          <p:spPr bwMode="auto">
            <a:xfrm>
              <a:off x="3016"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6" name="Rectangle 218">
              <a:extLst>
                <a:ext uri="{FF2B5EF4-FFF2-40B4-BE49-F238E27FC236}">
                  <a16:creationId xmlns:a16="http://schemas.microsoft.com/office/drawing/2014/main" id="{2312CD00-0B06-5248-90B6-C9DE014DDAB0}"/>
                </a:ext>
              </a:extLst>
            </p:cNvPr>
            <p:cNvSpPr>
              <a:spLocks noChangeArrowheads="1"/>
            </p:cNvSpPr>
            <p:nvPr/>
          </p:nvSpPr>
          <p:spPr bwMode="auto">
            <a:xfrm>
              <a:off x="3152"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7" name="Rectangle 219">
              <a:extLst>
                <a:ext uri="{FF2B5EF4-FFF2-40B4-BE49-F238E27FC236}">
                  <a16:creationId xmlns:a16="http://schemas.microsoft.com/office/drawing/2014/main" id="{B70E12DE-50E4-CE44-888D-5495598A44B9}"/>
                </a:ext>
              </a:extLst>
            </p:cNvPr>
            <p:cNvSpPr>
              <a:spLocks noChangeArrowheads="1"/>
            </p:cNvSpPr>
            <p:nvPr/>
          </p:nvSpPr>
          <p:spPr bwMode="auto">
            <a:xfrm>
              <a:off x="3288"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8" name="Rectangle 220">
              <a:extLst>
                <a:ext uri="{FF2B5EF4-FFF2-40B4-BE49-F238E27FC236}">
                  <a16:creationId xmlns:a16="http://schemas.microsoft.com/office/drawing/2014/main" id="{ADF61B20-8722-C045-8506-A9C41F8DCD5E}"/>
                </a:ext>
              </a:extLst>
            </p:cNvPr>
            <p:cNvSpPr>
              <a:spLocks noChangeArrowheads="1"/>
            </p:cNvSpPr>
            <p:nvPr/>
          </p:nvSpPr>
          <p:spPr bwMode="auto">
            <a:xfrm>
              <a:off x="3424"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9" name="Rectangle 221">
              <a:extLst>
                <a:ext uri="{FF2B5EF4-FFF2-40B4-BE49-F238E27FC236}">
                  <a16:creationId xmlns:a16="http://schemas.microsoft.com/office/drawing/2014/main" id="{2F5FF657-2378-004F-9FD8-2355E19130C0}"/>
                </a:ext>
              </a:extLst>
            </p:cNvPr>
            <p:cNvSpPr>
              <a:spLocks noChangeArrowheads="1"/>
            </p:cNvSpPr>
            <p:nvPr/>
          </p:nvSpPr>
          <p:spPr bwMode="auto">
            <a:xfrm>
              <a:off x="356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0" name="Rectangle 222">
              <a:extLst>
                <a:ext uri="{FF2B5EF4-FFF2-40B4-BE49-F238E27FC236}">
                  <a16:creationId xmlns:a16="http://schemas.microsoft.com/office/drawing/2014/main" id="{1B0558E6-D222-A548-A3BE-50BE94B308E9}"/>
                </a:ext>
              </a:extLst>
            </p:cNvPr>
            <p:cNvSpPr>
              <a:spLocks noChangeArrowheads="1"/>
            </p:cNvSpPr>
            <p:nvPr/>
          </p:nvSpPr>
          <p:spPr bwMode="auto">
            <a:xfrm>
              <a:off x="369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1" name="Rectangle 223">
              <a:extLst>
                <a:ext uri="{FF2B5EF4-FFF2-40B4-BE49-F238E27FC236}">
                  <a16:creationId xmlns:a16="http://schemas.microsoft.com/office/drawing/2014/main" id="{E0348924-96D9-CB47-8BD0-1D47393AE92D}"/>
                </a:ext>
              </a:extLst>
            </p:cNvPr>
            <p:cNvSpPr>
              <a:spLocks noChangeArrowheads="1"/>
            </p:cNvSpPr>
            <p:nvPr/>
          </p:nvSpPr>
          <p:spPr bwMode="auto">
            <a:xfrm>
              <a:off x="383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2" name="Rectangle 224">
              <a:extLst>
                <a:ext uri="{FF2B5EF4-FFF2-40B4-BE49-F238E27FC236}">
                  <a16:creationId xmlns:a16="http://schemas.microsoft.com/office/drawing/2014/main" id="{E6E161A2-2D1D-7942-8451-DFCC6BAFCD0F}"/>
                </a:ext>
              </a:extLst>
            </p:cNvPr>
            <p:cNvSpPr>
              <a:spLocks noChangeArrowheads="1"/>
            </p:cNvSpPr>
            <p:nvPr/>
          </p:nvSpPr>
          <p:spPr bwMode="auto">
            <a:xfrm>
              <a:off x="396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3" name="Rectangle 225">
              <a:extLst>
                <a:ext uri="{FF2B5EF4-FFF2-40B4-BE49-F238E27FC236}">
                  <a16:creationId xmlns:a16="http://schemas.microsoft.com/office/drawing/2014/main" id="{8A36558A-BF17-8946-A512-687ED53DE54D}"/>
                </a:ext>
              </a:extLst>
            </p:cNvPr>
            <p:cNvSpPr>
              <a:spLocks noChangeArrowheads="1"/>
            </p:cNvSpPr>
            <p:nvPr/>
          </p:nvSpPr>
          <p:spPr bwMode="auto">
            <a:xfrm>
              <a:off x="4105"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4" name="Rectangle 226">
              <a:extLst>
                <a:ext uri="{FF2B5EF4-FFF2-40B4-BE49-F238E27FC236}">
                  <a16:creationId xmlns:a16="http://schemas.microsoft.com/office/drawing/2014/main" id="{3288AEC7-56D8-2840-943A-4A490AD78530}"/>
                </a:ext>
              </a:extLst>
            </p:cNvPr>
            <p:cNvSpPr>
              <a:spLocks noChangeArrowheads="1"/>
            </p:cNvSpPr>
            <p:nvPr/>
          </p:nvSpPr>
          <p:spPr bwMode="auto">
            <a:xfrm>
              <a:off x="424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5" name="Rectangle 227">
              <a:extLst>
                <a:ext uri="{FF2B5EF4-FFF2-40B4-BE49-F238E27FC236}">
                  <a16:creationId xmlns:a16="http://schemas.microsoft.com/office/drawing/2014/main" id="{55BDD79A-AA89-EB4D-AA64-1194014764AB}"/>
                </a:ext>
              </a:extLst>
            </p:cNvPr>
            <p:cNvSpPr>
              <a:spLocks noChangeArrowheads="1"/>
            </p:cNvSpPr>
            <p:nvPr/>
          </p:nvSpPr>
          <p:spPr bwMode="auto">
            <a:xfrm>
              <a:off x="437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6" name="Rectangle 228">
              <a:extLst>
                <a:ext uri="{FF2B5EF4-FFF2-40B4-BE49-F238E27FC236}">
                  <a16:creationId xmlns:a16="http://schemas.microsoft.com/office/drawing/2014/main" id="{6EE255C6-58CE-8545-8866-5249F8AD8A5E}"/>
                </a:ext>
              </a:extLst>
            </p:cNvPr>
            <p:cNvSpPr>
              <a:spLocks noChangeArrowheads="1"/>
            </p:cNvSpPr>
            <p:nvPr/>
          </p:nvSpPr>
          <p:spPr bwMode="auto">
            <a:xfrm>
              <a:off x="451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7" name="Rectangle 229">
              <a:extLst>
                <a:ext uri="{FF2B5EF4-FFF2-40B4-BE49-F238E27FC236}">
                  <a16:creationId xmlns:a16="http://schemas.microsoft.com/office/drawing/2014/main" id="{320FEACE-5249-104E-916B-6AD8BE9DF0E4}"/>
                </a:ext>
              </a:extLst>
            </p:cNvPr>
            <p:cNvSpPr>
              <a:spLocks noChangeArrowheads="1"/>
            </p:cNvSpPr>
            <p:nvPr/>
          </p:nvSpPr>
          <p:spPr bwMode="auto">
            <a:xfrm>
              <a:off x="464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8" name="Rectangle 230">
              <a:extLst>
                <a:ext uri="{FF2B5EF4-FFF2-40B4-BE49-F238E27FC236}">
                  <a16:creationId xmlns:a16="http://schemas.microsoft.com/office/drawing/2014/main" id="{F3888730-E4DA-F648-BE51-12A3FEEB82C1}"/>
                </a:ext>
              </a:extLst>
            </p:cNvPr>
            <p:cNvSpPr>
              <a:spLocks noChangeArrowheads="1"/>
            </p:cNvSpPr>
            <p:nvPr/>
          </p:nvSpPr>
          <p:spPr bwMode="auto">
            <a:xfrm>
              <a:off x="4785"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9" name="Rectangle 231">
              <a:extLst>
                <a:ext uri="{FF2B5EF4-FFF2-40B4-BE49-F238E27FC236}">
                  <a16:creationId xmlns:a16="http://schemas.microsoft.com/office/drawing/2014/main" id="{0BEEFCA2-766D-C247-8331-AFCB1B3A8C48}"/>
                </a:ext>
              </a:extLst>
            </p:cNvPr>
            <p:cNvSpPr>
              <a:spLocks noChangeArrowheads="1"/>
            </p:cNvSpPr>
            <p:nvPr/>
          </p:nvSpPr>
          <p:spPr bwMode="auto">
            <a:xfrm>
              <a:off x="3016"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0" name="Rectangle 232">
              <a:extLst>
                <a:ext uri="{FF2B5EF4-FFF2-40B4-BE49-F238E27FC236}">
                  <a16:creationId xmlns:a16="http://schemas.microsoft.com/office/drawing/2014/main" id="{D53C9A5E-9171-F842-8E7D-8F09B4D14C9A}"/>
                </a:ext>
              </a:extLst>
            </p:cNvPr>
            <p:cNvSpPr>
              <a:spLocks noChangeArrowheads="1"/>
            </p:cNvSpPr>
            <p:nvPr/>
          </p:nvSpPr>
          <p:spPr bwMode="auto">
            <a:xfrm>
              <a:off x="3152"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1" name="Rectangle 233">
              <a:extLst>
                <a:ext uri="{FF2B5EF4-FFF2-40B4-BE49-F238E27FC236}">
                  <a16:creationId xmlns:a16="http://schemas.microsoft.com/office/drawing/2014/main" id="{8AA45660-3A4D-5D49-A4E2-131AEC130C4E}"/>
                </a:ext>
              </a:extLst>
            </p:cNvPr>
            <p:cNvSpPr>
              <a:spLocks noChangeArrowheads="1"/>
            </p:cNvSpPr>
            <p:nvPr/>
          </p:nvSpPr>
          <p:spPr bwMode="auto">
            <a:xfrm>
              <a:off x="3288"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2" name="Rectangle 234">
              <a:extLst>
                <a:ext uri="{FF2B5EF4-FFF2-40B4-BE49-F238E27FC236}">
                  <a16:creationId xmlns:a16="http://schemas.microsoft.com/office/drawing/2014/main" id="{BF087933-D8D0-0E41-B643-93917AD703CE}"/>
                </a:ext>
              </a:extLst>
            </p:cNvPr>
            <p:cNvSpPr>
              <a:spLocks noChangeArrowheads="1"/>
            </p:cNvSpPr>
            <p:nvPr/>
          </p:nvSpPr>
          <p:spPr bwMode="auto">
            <a:xfrm>
              <a:off x="3424"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3" name="Rectangle 235">
              <a:extLst>
                <a:ext uri="{FF2B5EF4-FFF2-40B4-BE49-F238E27FC236}">
                  <a16:creationId xmlns:a16="http://schemas.microsoft.com/office/drawing/2014/main" id="{89EFD544-37D0-A849-8D13-6CB98BC50130}"/>
                </a:ext>
              </a:extLst>
            </p:cNvPr>
            <p:cNvSpPr>
              <a:spLocks noChangeArrowheads="1"/>
            </p:cNvSpPr>
            <p:nvPr/>
          </p:nvSpPr>
          <p:spPr bwMode="auto">
            <a:xfrm>
              <a:off x="356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4" name="Rectangle 236">
              <a:extLst>
                <a:ext uri="{FF2B5EF4-FFF2-40B4-BE49-F238E27FC236}">
                  <a16:creationId xmlns:a16="http://schemas.microsoft.com/office/drawing/2014/main" id="{C017AD5A-C1F6-FE4E-856D-CC129282AFE1}"/>
                </a:ext>
              </a:extLst>
            </p:cNvPr>
            <p:cNvSpPr>
              <a:spLocks noChangeArrowheads="1"/>
            </p:cNvSpPr>
            <p:nvPr/>
          </p:nvSpPr>
          <p:spPr bwMode="auto">
            <a:xfrm>
              <a:off x="369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5" name="Rectangle 237">
              <a:extLst>
                <a:ext uri="{FF2B5EF4-FFF2-40B4-BE49-F238E27FC236}">
                  <a16:creationId xmlns:a16="http://schemas.microsoft.com/office/drawing/2014/main" id="{50296FAC-F938-6B4A-B7B4-58892F30276A}"/>
                </a:ext>
              </a:extLst>
            </p:cNvPr>
            <p:cNvSpPr>
              <a:spLocks noChangeArrowheads="1"/>
            </p:cNvSpPr>
            <p:nvPr/>
          </p:nvSpPr>
          <p:spPr bwMode="auto">
            <a:xfrm>
              <a:off x="383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6" name="Rectangle 238">
              <a:extLst>
                <a:ext uri="{FF2B5EF4-FFF2-40B4-BE49-F238E27FC236}">
                  <a16:creationId xmlns:a16="http://schemas.microsoft.com/office/drawing/2014/main" id="{E2EB77D8-0C98-5F4D-AC12-61EF74915615}"/>
                </a:ext>
              </a:extLst>
            </p:cNvPr>
            <p:cNvSpPr>
              <a:spLocks noChangeArrowheads="1"/>
            </p:cNvSpPr>
            <p:nvPr/>
          </p:nvSpPr>
          <p:spPr bwMode="auto">
            <a:xfrm>
              <a:off x="396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7" name="Rectangle 239">
              <a:extLst>
                <a:ext uri="{FF2B5EF4-FFF2-40B4-BE49-F238E27FC236}">
                  <a16:creationId xmlns:a16="http://schemas.microsoft.com/office/drawing/2014/main" id="{52FF4301-EBC4-A84A-BCB9-7DF9C17CFEAC}"/>
                </a:ext>
              </a:extLst>
            </p:cNvPr>
            <p:cNvSpPr>
              <a:spLocks noChangeArrowheads="1"/>
            </p:cNvSpPr>
            <p:nvPr/>
          </p:nvSpPr>
          <p:spPr bwMode="auto">
            <a:xfrm>
              <a:off x="4105"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8" name="Rectangle 240">
              <a:extLst>
                <a:ext uri="{FF2B5EF4-FFF2-40B4-BE49-F238E27FC236}">
                  <a16:creationId xmlns:a16="http://schemas.microsoft.com/office/drawing/2014/main" id="{0E248706-EED7-3B4F-8A73-448AEB04D347}"/>
                </a:ext>
              </a:extLst>
            </p:cNvPr>
            <p:cNvSpPr>
              <a:spLocks noChangeArrowheads="1"/>
            </p:cNvSpPr>
            <p:nvPr/>
          </p:nvSpPr>
          <p:spPr bwMode="auto">
            <a:xfrm>
              <a:off x="424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9" name="Rectangle 241">
              <a:extLst>
                <a:ext uri="{FF2B5EF4-FFF2-40B4-BE49-F238E27FC236}">
                  <a16:creationId xmlns:a16="http://schemas.microsoft.com/office/drawing/2014/main" id="{B1498FA0-67B1-FB4E-B5EF-AFB543D2F344}"/>
                </a:ext>
              </a:extLst>
            </p:cNvPr>
            <p:cNvSpPr>
              <a:spLocks noChangeArrowheads="1"/>
            </p:cNvSpPr>
            <p:nvPr/>
          </p:nvSpPr>
          <p:spPr bwMode="auto">
            <a:xfrm>
              <a:off x="437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0" name="Rectangle 242">
              <a:extLst>
                <a:ext uri="{FF2B5EF4-FFF2-40B4-BE49-F238E27FC236}">
                  <a16:creationId xmlns:a16="http://schemas.microsoft.com/office/drawing/2014/main" id="{D178EBEF-423A-AE45-8669-08A413E08836}"/>
                </a:ext>
              </a:extLst>
            </p:cNvPr>
            <p:cNvSpPr>
              <a:spLocks noChangeArrowheads="1"/>
            </p:cNvSpPr>
            <p:nvPr/>
          </p:nvSpPr>
          <p:spPr bwMode="auto">
            <a:xfrm>
              <a:off x="451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1" name="Rectangle 243">
              <a:extLst>
                <a:ext uri="{FF2B5EF4-FFF2-40B4-BE49-F238E27FC236}">
                  <a16:creationId xmlns:a16="http://schemas.microsoft.com/office/drawing/2014/main" id="{2EF562DE-4EAE-F84F-8DA0-5B04823AD36B}"/>
                </a:ext>
              </a:extLst>
            </p:cNvPr>
            <p:cNvSpPr>
              <a:spLocks noChangeArrowheads="1"/>
            </p:cNvSpPr>
            <p:nvPr/>
          </p:nvSpPr>
          <p:spPr bwMode="auto">
            <a:xfrm>
              <a:off x="464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2" name="Rectangle 244">
              <a:extLst>
                <a:ext uri="{FF2B5EF4-FFF2-40B4-BE49-F238E27FC236}">
                  <a16:creationId xmlns:a16="http://schemas.microsoft.com/office/drawing/2014/main" id="{1C5EF755-A3C1-4846-A87F-103E318BCAC5}"/>
                </a:ext>
              </a:extLst>
            </p:cNvPr>
            <p:cNvSpPr>
              <a:spLocks noChangeArrowheads="1"/>
            </p:cNvSpPr>
            <p:nvPr/>
          </p:nvSpPr>
          <p:spPr bwMode="auto">
            <a:xfrm>
              <a:off x="4785"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3" name="Rectangle 245">
              <a:extLst>
                <a:ext uri="{FF2B5EF4-FFF2-40B4-BE49-F238E27FC236}">
                  <a16:creationId xmlns:a16="http://schemas.microsoft.com/office/drawing/2014/main" id="{92E09447-582E-934F-BFF1-073D033D89E9}"/>
                </a:ext>
              </a:extLst>
            </p:cNvPr>
            <p:cNvSpPr>
              <a:spLocks noChangeArrowheads="1"/>
            </p:cNvSpPr>
            <p:nvPr/>
          </p:nvSpPr>
          <p:spPr bwMode="auto">
            <a:xfrm>
              <a:off x="3016"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4" name="Rectangle 246">
              <a:extLst>
                <a:ext uri="{FF2B5EF4-FFF2-40B4-BE49-F238E27FC236}">
                  <a16:creationId xmlns:a16="http://schemas.microsoft.com/office/drawing/2014/main" id="{BDCE0ACF-87F1-8A49-9C4B-167B46CA8CDC}"/>
                </a:ext>
              </a:extLst>
            </p:cNvPr>
            <p:cNvSpPr>
              <a:spLocks noChangeArrowheads="1"/>
            </p:cNvSpPr>
            <p:nvPr/>
          </p:nvSpPr>
          <p:spPr bwMode="auto">
            <a:xfrm>
              <a:off x="3152"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5" name="Rectangle 247">
              <a:extLst>
                <a:ext uri="{FF2B5EF4-FFF2-40B4-BE49-F238E27FC236}">
                  <a16:creationId xmlns:a16="http://schemas.microsoft.com/office/drawing/2014/main" id="{7CA27403-BA64-C644-8A93-73A31571B32D}"/>
                </a:ext>
              </a:extLst>
            </p:cNvPr>
            <p:cNvSpPr>
              <a:spLocks noChangeArrowheads="1"/>
            </p:cNvSpPr>
            <p:nvPr/>
          </p:nvSpPr>
          <p:spPr bwMode="auto">
            <a:xfrm>
              <a:off x="3288"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6" name="Rectangle 248">
              <a:extLst>
                <a:ext uri="{FF2B5EF4-FFF2-40B4-BE49-F238E27FC236}">
                  <a16:creationId xmlns:a16="http://schemas.microsoft.com/office/drawing/2014/main" id="{9DE9731C-3A49-2649-BF04-7967F6C49FF8}"/>
                </a:ext>
              </a:extLst>
            </p:cNvPr>
            <p:cNvSpPr>
              <a:spLocks noChangeArrowheads="1"/>
            </p:cNvSpPr>
            <p:nvPr/>
          </p:nvSpPr>
          <p:spPr bwMode="auto">
            <a:xfrm>
              <a:off x="3424"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7" name="Rectangle 249">
              <a:extLst>
                <a:ext uri="{FF2B5EF4-FFF2-40B4-BE49-F238E27FC236}">
                  <a16:creationId xmlns:a16="http://schemas.microsoft.com/office/drawing/2014/main" id="{14BD39AA-9F61-7C4C-B82E-E4EE4E68EFA4}"/>
                </a:ext>
              </a:extLst>
            </p:cNvPr>
            <p:cNvSpPr>
              <a:spLocks noChangeArrowheads="1"/>
            </p:cNvSpPr>
            <p:nvPr/>
          </p:nvSpPr>
          <p:spPr bwMode="auto">
            <a:xfrm>
              <a:off x="356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8" name="Rectangle 250">
              <a:extLst>
                <a:ext uri="{FF2B5EF4-FFF2-40B4-BE49-F238E27FC236}">
                  <a16:creationId xmlns:a16="http://schemas.microsoft.com/office/drawing/2014/main" id="{4A742B10-7E7E-B54C-BD65-795692F28980}"/>
                </a:ext>
              </a:extLst>
            </p:cNvPr>
            <p:cNvSpPr>
              <a:spLocks noChangeArrowheads="1"/>
            </p:cNvSpPr>
            <p:nvPr/>
          </p:nvSpPr>
          <p:spPr bwMode="auto">
            <a:xfrm>
              <a:off x="369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9" name="Rectangle 251">
              <a:extLst>
                <a:ext uri="{FF2B5EF4-FFF2-40B4-BE49-F238E27FC236}">
                  <a16:creationId xmlns:a16="http://schemas.microsoft.com/office/drawing/2014/main" id="{FA401DDA-EF9D-CC4F-824F-A90DE3DE4FDA}"/>
                </a:ext>
              </a:extLst>
            </p:cNvPr>
            <p:cNvSpPr>
              <a:spLocks noChangeArrowheads="1"/>
            </p:cNvSpPr>
            <p:nvPr/>
          </p:nvSpPr>
          <p:spPr bwMode="auto">
            <a:xfrm>
              <a:off x="383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0" name="Rectangle 252">
              <a:extLst>
                <a:ext uri="{FF2B5EF4-FFF2-40B4-BE49-F238E27FC236}">
                  <a16:creationId xmlns:a16="http://schemas.microsoft.com/office/drawing/2014/main" id="{71BF170A-CDB6-2546-A4C0-24F11AEF2085}"/>
                </a:ext>
              </a:extLst>
            </p:cNvPr>
            <p:cNvSpPr>
              <a:spLocks noChangeArrowheads="1"/>
            </p:cNvSpPr>
            <p:nvPr/>
          </p:nvSpPr>
          <p:spPr bwMode="auto">
            <a:xfrm>
              <a:off x="396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1" name="Rectangle 253">
              <a:extLst>
                <a:ext uri="{FF2B5EF4-FFF2-40B4-BE49-F238E27FC236}">
                  <a16:creationId xmlns:a16="http://schemas.microsoft.com/office/drawing/2014/main" id="{C29BD435-42A6-8247-985E-30BFDB788EBD}"/>
                </a:ext>
              </a:extLst>
            </p:cNvPr>
            <p:cNvSpPr>
              <a:spLocks noChangeArrowheads="1"/>
            </p:cNvSpPr>
            <p:nvPr/>
          </p:nvSpPr>
          <p:spPr bwMode="auto">
            <a:xfrm>
              <a:off x="4105"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2" name="Rectangle 254">
              <a:extLst>
                <a:ext uri="{FF2B5EF4-FFF2-40B4-BE49-F238E27FC236}">
                  <a16:creationId xmlns:a16="http://schemas.microsoft.com/office/drawing/2014/main" id="{DC5CC83A-3770-D64A-B148-70A804B3C6FE}"/>
                </a:ext>
              </a:extLst>
            </p:cNvPr>
            <p:cNvSpPr>
              <a:spLocks noChangeArrowheads="1"/>
            </p:cNvSpPr>
            <p:nvPr/>
          </p:nvSpPr>
          <p:spPr bwMode="auto">
            <a:xfrm>
              <a:off x="424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3" name="Rectangle 255">
              <a:extLst>
                <a:ext uri="{FF2B5EF4-FFF2-40B4-BE49-F238E27FC236}">
                  <a16:creationId xmlns:a16="http://schemas.microsoft.com/office/drawing/2014/main" id="{D70E148B-8508-4A46-A573-F4A27393A46E}"/>
                </a:ext>
              </a:extLst>
            </p:cNvPr>
            <p:cNvSpPr>
              <a:spLocks noChangeArrowheads="1"/>
            </p:cNvSpPr>
            <p:nvPr/>
          </p:nvSpPr>
          <p:spPr bwMode="auto">
            <a:xfrm>
              <a:off x="437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4" name="Rectangle 256">
              <a:extLst>
                <a:ext uri="{FF2B5EF4-FFF2-40B4-BE49-F238E27FC236}">
                  <a16:creationId xmlns:a16="http://schemas.microsoft.com/office/drawing/2014/main" id="{19BD8F61-BB4E-1343-AD7C-867635D4643C}"/>
                </a:ext>
              </a:extLst>
            </p:cNvPr>
            <p:cNvSpPr>
              <a:spLocks noChangeArrowheads="1"/>
            </p:cNvSpPr>
            <p:nvPr/>
          </p:nvSpPr>
          <p:spPr bwMode="auto">
            <a:xfrm>
              <a:off x="451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5" name="Rectangle 257">
              <a:extLst>
                <a:ext uri="{FF2B5EF4-FFF2-40B4-BE49-F238E27FC236}">
                  <a16:creationId xmlns:a16="http://schemas.microsoft.com/office/drawing/2014/main" id="{25D5D4A5-DA2F-524D-B7F0-422A9B07EC2A}"/>
                </a:ext>
              </a:extLst>
            </p:cNvPr>
            <p:cNvSpPr>
              <a:spLocks noChangeArrowheads="1"/>
            </p:cNvSpPr>
            <p:nvPr/>
          </p:nvSpPr>
          <p:spPr bwMode="auto">
            <a:xfrm>
              <a:off x="464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6" name="Rectangle 258">
              <a:extLst>
                <a:ext uri="{FF2B5EF4-FFF2-40B4-BE49-F238E27FC236}">
                  <a16:creationId xmlns:a16="http://schemas.microsoft.com/office/drawing/2014/main" id="{C8719C6C-4825-1649-91E5-4D360AF6E3EA}"/>
                </a:ext>
              </a:extLst>
            </p:cNvPr>
            <p:cNvSpPr>
              <a:spLocks noChangeArrowheads="1"/>
            </p:cNvSpPr>
            <p:nvPr/>
          </p:nvSpPr>
          <p:spPr bwMode="auto">
            <a:xfrm>
              <a:off x="4785"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7" name="Rectangle 259">
              <a:extLst>
                <a:ext uri="{FF2B5EF4-FFF2-40B4-BE49-F238E27FC236}">
                  <a16:creationId xmlns:a16="http://schemas.microsoft.com/office/drawing/2014/main" id="{84998B9F-6A51-4B42-9903-0E3905909430}"/>
                </a:ext>
              </a:extLst>
            </p:cNvPr>
            <p:cNvSpPr>
              <a:spLocks noChangeArrowheads="1"/>
            </p:cNvSpPr>
            <p:nvPr/>
          </p:nvSpPr>
          <p:spPr bwMode="auto">
            <a:xfrm>
              <a:off x="3016"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8" name="Rectangle 260">
              <a:extLst>
                <a:ext uri="{FF2B5EF4-FFF2-40B4-BE49-F238E27FC236}">
                  <a16:creationId xmlns:a16="http://schemas.microsoft.com/office/drawing/2014/main" id="{26DE94B2-6274-4645-84DD-73161BDF26A4}"/>
                </a:ext>
              </a:extLst>
            </p:cNvPr>
            <p:cNvSpPr>
              <a:spLocks noChangeArrowheads="1"/>
            </p:cNvSpPr>
            <p:nvPr/>
          </p:nvSpPr>
          <p:spPr bwMode="auto">
            <a:xfrm>
              <a:off x="3152"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9" name="Rectangle 261">
              <a:extLst>
                <a:ext uri="{FF2B5EF4-FFF2-40B4-BE49-F238E27FC236}">
                  <a16:creationId xmlns:a16="http://schemas.microsoft.com/office/drawing/2014/main" id="{B49E2ACF-FF0F-6E4D-B2B9-81172CA92AC2}"/>
                </a:ext>
              </a:extLst>
            </p:cNvPr>
            <p:cNvSpPr>
              <a:spLocks noChangeArrowheads="1"/>
            </p:cNvSpPr>
            <p:nvPr/>
          </p:nvSpPr>
          <p:spPr bwMode="auto">
            <a:xfrm>
              <a:off x="3288"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0" name="Rectangle 262">
              <a:extLst>
                <a:ext uri="{FF2B5EF4-FFF2-40B4-BE49-F238E27FC236}">
                  <a16:creationId xmlns:a16="http://schemas.microsoft.com/office/drawing/2014/main" id="{A5D65C12-0320-2E48-906C-2C72ACFF5987}"/>
                </a:ext>
              </a:extLst>
            </p:cNvPr>
            <p:cNvSpPr>
              <a:spLocks noChangeArrowheads="1"/>
            </p:cNvSpPr>
            <p:nvPr/>
          </p:nvSpPr>
          <p:spPr bwMode="auto">
            <a:xfrm>
              <a:off x="3424"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1" name="Rectangle 263">
              <a:extLst>
                <a:ext uri="{FF2B5EF4-FFF2-40B4-BE49-F238E27FC236}">
                  <a16:creationId xmlns:a16="http://schemas.microsoft.com/office/drawing/2014/main" id="{9EEFB774-7346-CA4D-B7A6-65C6C0C7DABE}"/>
                </a:ext>
              </a:extLst>
            </p:cNvPr>
            <p:cNvSpPr>
              <a:spLocks noChangeArrowheads="1"/>
            </p:cNvSpPr>
            <p:nvPr/>
          </p:nvSpPr>
          <p:spPr bwMode="auto">
            <a:xfrm>
              <a:off x="356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2" name="Rectangle 264">
              <a:extLst>
                <a:ext uri="{FF2B5EF4-FFF2-40B4-BE49-F238E27FC236}">
                  <a16:creationId xmlns:a16="http://schemas.microsoft.com/office/drawing/2014/main" id="{E195EAE8-61B9-1D44-BEB7-30C352699E33}"/>
                </a:ext>
              </a:extLst>
            </p:cNvPr>
            <p:cNvSpPr>
              <a:spLocks noChangeArrowheads="1"/>
            </p:cNvSpPr>
            <p:nvPr/>
          </p:nvSpPr>
          <p:spPr bwMode="auto">
            <a:xfrm>
              <a:off x="369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3" name="Rectangle 265">
              <a:extLst>
                <a:ext uri="{FF2B5EF4-FFF2-40B4-BE49-F238E27FC236}">
                  <a16:creationId xmlns:a16="http://schemas.microsoft.com/office/drawing/2014/main" id="{2399C3A4-8EC6-A648-8BC2-70B4A42A075C}"/>
                </a:ext>
              </a:extLst>
            </p:cNvPr>
            <p:cNvSpPr>
              <a:spLocks noChangeArrowheads="1"/>
            </p:cNvSpPr>
            <p:nvPr/>
          </p:nvSpPr>
          <p:spPr bwMode="auto">
            <a:xfrm>
              <a:off x="383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4" name="Rectangle 266">
              <a:extLst>
                <a:ext uri="{FF2B5EF4-FFF2-40B4-BE49-F238E27FC236}">
                  <a16:creationId xmlns:a16="http://schemas.microsoft.com/office/drawing/2014/main" id="{50A606D5-94F1-184D-97C1-3199A76EF35F}"/>
                </a:ext>
              </a:extLst>
            </p:cNvPr>
            <p:cNvSpPr>
              <a:spLocks noChangeArrowheads="1"/>
            </p:cNvSpPr>
            <p:nvPr/>
          </p:nvSpPr>
          <p:spPr bwMode="auto">
            <a:xfrm>
              <a:off x="396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5" name="Rectangle 267">
              <a:extLst>
                <a:ext uri="{FF2B5EF4-FFF2-40B4-BE49-F238E27FC236}">
                  <a16:creationId xmlns:a16="http://schemas.microsoft.com/office/drawing/2014/main" id="{B455C575-8A8A-5E4A-83BC-E0F62C92DE0C}"/>
                </a:ext>
              </a:extLst>
            </p:cNvPr>
            <p:cNvSpPr>
              <a:spLocks noChangeArrowheads="1"/>
            </p:cNvSpPr>
            <p:nvPr/>
          </p:nvSpPr>
          <p:spPr bwMode="auto">
            <a:xfrm>
              <a:off x="4105"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6" name="Rectangle 268">
              <a:extLst>
                <a:ext uri="{FF2B5EF4-FFF2-40B4-BE49-F238E27FC236}">
                  <a16:creationId xmlns:a16="http://schemas.microsoft.com/office/drawing/2014/main" id="{1F4B1BF1-E92B-B84B-8889-D04479DE995F}"/>
                </a:ext>
              </a:extLst>
            </p:cNvPr>
            <p:cNvSpPr>
              <a:spLocks noChangeArrowheads="1"/>
            </p:cNvSpPr>
            <p:nvPr/>
          </p:nvSpPr>
          <p:spPr bwMode="auto">
            <a:xfrm>
              <a:off x="424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7" name="Rectangle 269">
              <a:extLst>
                <a:ext uri="{FF2B5EF4-FFF2-40B4-BE49-F238E27FC236}">
                  <a16:creationId xmlns:a16="http://schemas.microsoft.com/office/drawing/2014/main" id="{0CC0BE64-29DD-2F40-84C6-25F2F0172B60}"/>
                </a:ext>
              </a:extLst>
            </p:cNvPr>
            <p:cNvSpPr>
              <a:spLocks noChangeArrowheads="1"/>
            </p:cNvSpPr>
            <p:nvPr/>
          </p:nvSpPr>
          <p:spPr bwMode="auto">
            <a:xfrm>
              <a:off x="437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8" name="Rectangle 270">
              <a:extLst>
                <a:ext uri="{FF2B5EF4-FFF2-40B4-BE49-F238E27FC236}">
                  <a16:creationId xmlns:a16="http://schemas.microsoft.com/office/drawing/2014/main" id="{5D2BA235-5221-AA4D-BDEA-B7B309E5A57E}"/>
                </a:ext>
              </a:extLst>
            </p:cNvPr>
            <p:cNvSpPr>
              <a:spLocks noChangeArrowheads="1"/>
            </p:cNvSpPr>
            <p:nvPr/>
          </p:nvSpPr>
          <p:spPr bwMode="auto">
            <a:xfrm>
              <a:off x="451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9" name="Rectangle 271">
              <a:extLst>
                <a:ext uri="{FF2B5EF4-FFF2-40B4-BE49-F238E27FC236}">
                  <a16:creationId xmlns:a16="http://schemas.microsoft.com/office/drawing/2014/main" id="{70DCED7B-C2A0-C440-9CA3-11DC8465458A}"/>
                </a:ext>
              </a:extLst>
            </p:cNvPr>
            <p:cNvSpPr>
              <a:spLocks noChangeArrowheads="1"/>
            </p:cNvSpPr>
            <p:nvPr/>
          </p:nvSpPr>
          <p:spPr bwMode="auto">
            <a:xfrm>
              <a:off x="464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0" name="Rectangle 272">
              <a:extLst>
                <a:ext uri="{FF2B5EF4-FFF2-40B4-BE49-F238E27FC236}">
                  <a16:creationId xmlns:a16="http://schemas.microsoft.com/office/drawing/2014/main" id="{E65389A0-044F-134F-BE9E-60B0C16AC014}"/>
                </a:ext>
              </a:extLst>
            </p:cNvPr>
            <p:cNvSpPr>
              <a:spLocks noChangeArrowheads="1"/>
            </p:cNvSpPr>
            <p:nvPr/>
          </p:nvSpPr>
          <p:spPr bwMode="auto">
            <a:xfrm>
              <a:off x="4785"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1" name="Rectangle 273">
              <a:extLst>
                <a:ext uri="{FF2B5EF4-FFF2-40B4-BE49-F238E27FC236}">
                  <a16:creationId xmlns:a16="http://schemas.microsoft.com/office/drawing/2014/main" id="{E0AA5728-9159-AE47-8A02-7A765FCB16A4}"/>
                </a:ext>
              </a:extLst>
            </p:cNvPr>
            <p:cNvSpPr>
              <a:spLocks noChangeArrowheads="1"/>
            </p:cNvSpPr>
            <p:nvPr/>
          </p:nvSpPr>
          <p:spPr bwMode="auto">
            <a:xfrm>
              <a:off x="3016"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2" name="Rectangle 274">
              <a:extLst>
                <a:ext uri="{FF2B5EF4-FFF2-40B4-BE49-F238E27FC236}">
                  <a16:creationId xmlns:a16="http://schemas.microsoft.com/office/drawing/2014/main" id="{27905C7B-674F-0149-AF4F-F9E368C480B0}"/>
                </a:ext>
              </a:extLst>
            </p:cNvPr>
            <p:cNvSpPr>
              <a:spLocks noChangeArrowheads="1"/>
            </p:cNvSpPr>
            <p:nvPr/>
          </p:nvSpPr>
          <p:spPr bwMode="auto">
            <a:xfrm>
              <a:off x="3152"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3" name="Rectangle 275">
              <a:extLst>
                <a:ext uri="{FF2B5EF4-FFF2-40B4-BE49-F238E27FC236}">
                  <a16:creationId xmlns:a16="http://schemas.microsoft.com/office/drawing/2014/main" id="{F356E608-F2A8-6149-AFA8-F060ADA03079}"/>
                </a:ext>
              </a:extLst>
            </p:cNvPr>
            <p:cNvSpPr>
              <a:spLocks noChangeArrowheads="1"/>
            </p:cNvSpPr>
            <p:nvPr/>
          </p:nvSpPr>
          <p:spPr bwMode="auto">
            <a:xfrm>
              <a:off x="3288"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4" name="Rectangle 276">
              <a:extLst>
                <a:ext uri="{FF2B5EF4-FFF2-40B4-BE49-F238E27FC236}">
                  <a16:creationId xmlns:a16="http://schemas.microsoft.com/office/drawing/2014/main" id="{407C158B-7772-9A4A-9843-E347FAE9EBA2}"/>
                </a:ext>
              </a:extLst>
            </p:cNvPr>
            <p:cNvSpPr>
              <a:spLocks noChangeArrowheads="1"/>
            </p:cNvSpPr>
            <p:nvPr/>
          </p:nvSpPr>
          <p:spPr bwMode="auto">
            <a:xfrm>
              <a:off x="3424"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5" name="Rectangle 277">
              <a:extLst>
                <a:ext uri="{FF2B5EF4-FFF2-40B4-BE49-F238E27FC236}">
                  <a16:creationId xmlns:a16="http://schemas.microsoft.com/office/drawing/2014/main" id="{1EAD2947-7B2F-9A47-8168-3C2780990FDF}"/>
                </a:ext>
              </a:extLst>
            </p:cNvPr>
            <p:cNvSpPr>
              <a:spLocks noChangeArrowheads="1"/>
            </p:cNvSpPr>
            <p:nvPr/>
          </p:nvSpPr>
          <p:spPr bwMode="auto">
            <a:xfrm>
              <a:off x="356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6" name="Rectangle 278">
              <a:extLst>
                <a:ext uri="{FF2B5EF4-FFF2-40B4-BE49-F238E27FC236}">
                  <a16:creationId xmlns:a16="http://schemas.microsoft.com/office/drawing/2014/main" id="{F62A6DBB-5600-1D41-A312-1A4D7D58E71E}"/>
                </a:ext>
              </a:extLst>
            </p:cNvPr>
            <p:cNvSpPr>
              <a:spLocks noChangeArrowheads="1"/>
            </p:cNvSpPr>
            <p:nvPr/>
          </p:nvSpPr>
          <p:spPr bwMode="auto">
            <a:xfrm>
              <a:off x="369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7" name="Rectangle 279">
              <a:extLst>
                <a:ext uri="{FF2B5EF4-FFF2-40B4-BE49-F238E27FC236}">
                  <a16:creationId xmlns:a16="http://schemas.microsoft.com/office/drawing/2014/main" id="{FEAD37C2-CC42-2049-B101-8410C5C63525}"/>
                </a:ext>
              </a:extLst>
            </p:cNvPr>
            <p:cNvSpPr>
              <a:spLocks noChangeArrowheads="1"/>
            </p:cNvSpPr>
            <p:nvPr/>
          </p:nvSpPr>
          <p:spPr bwMode="auto">
            <a:xfrm>
              <a:off x="383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8" name="Rectangle 280">
              <a:extLst>
                <a:ext uri="{FF2B5EF4-FFF2-40B4-BE49-F238E27FC236}">
                  <a16:creationId xmlns:a16="http://schemas.microsoft.com/office/drawing/2014/main" id="{F434A366-0297-3245-B44C-82069C6A6ACA}"/>
                </a:ext>
              </a:extLst>
            </p:cNvPr>
            <p:cNvSpPr>
              <a:spLocks noChangeArrowheads="1"/>
            </p:cNvSpPr>
            <p:nvPr/>
          </p:nvSpPr>
          <p:spPr bwMode="auto">
            <a:xfrm>
              <a:off x="396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9" name="Rectangle 281">
              <a:extLst>
                <a:ext uri="{FF2B5EF4-FFF2-40B4-BE49-F238E27FC236}">
                  <a16:creationId xmlns:a16="http://schemas.microsoft.com/office/drawing/2014/main" id="{B3EF9D3B-6FA5-0344-9CF6-440FB2E6DC9F}"/>
                </a:ext>
              </a:extLst>
            </p:cNvPr>
            <p:cNvSpPr>
              <a:spLocks noChangeArrowheads="1"/>
            </p:cNvSpPr>
            <p:nvPr/>
          </p:nvSpPr>
          <p:spPr bwMode="auto">
            <a:xfrm>
              <a:off x="4105"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0" name="Rectangle 282">
              <a:extLst>
                <a:ext uri="{FF2B5EF4-FFF2-40B4-BE49-F238E27FC236}">
                  <a16:creationId xmlns:a16="http://schemas.microsoft.com/office/drawing/2014/main" id="{D7DDC8CD-A89E-3742-B835-252D4E6BC251}"/>
                </a:ext>
              </a:extLst>
            </p:cNvPr>
            <p:cNvSpPr>
              <a:spLocks noChangeArrowheads="1"/>
            </p:cNvSpPr>
            <p:nvPr/>
          </p:nvSpPr>
          <p:spPr bwMode="auto">
            <a:xfrm>
              <a:off x="424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1" name="Rectangle 283">
              <a:extLst>
                <a:ext uri="{FF2B5EF4-FFF2-40B4-BE49-F238E27FC236}">
                  <a16:creationId xmlns:a16="http://schemas.microsoft.com/office/drawing/2014/main" id="{5036B3A4-4853-8941-9333-31EB1E214F13}"/>
                </a:ext>
              </a:extLst>
            </p:cNvPr>
            <p:cNvSpPr>
              <a:spLocks noChangeArrowheads="1"/>
            </p:cNvSpPr>
            <p:nvPr/>
          </p:nvSpPr>
          <p:spPr bwMode="auto">
            <a:xfrm>
              <a:off x="437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2" name="Rectangle 284">
              <a:extLst>
                <a:ext uri="{FF2B5EF4-FFF2-40B4-BE49-F238E27FC236}">
                  <a16:creationId xmlns:a16="http://schemas.microsoft.com/office/drawing/2014/main" id="{965D51DF-B799-C14B-8487-D604B5DA0754}"/>
                </a:ext>
              </a:extLst>
            </p:cNvPr>
            <p:cNvSpPr>
              <a:spLocks noChangeArrowheads="1"/>
            </p:cNvSpPr>
            <p:nvPr/>
          </p:nvSpPr>
          <p:spPr bwMode="auto">
            <a:xfrm>
              <a:off x="451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3" name="Rectangle 285">
              <a:extLst>
                <a:ext uri="{FF2B5EF4-FFF2-40B4-BE49-F238E27FC236}">
                  <a16:creationId xmlns:a16="http://schemas.microsoft.com/office/drawing/2014/main" id="{9567BC14-4DF2-3C45-BBA9-A690FFD45CBF}"/>
                </a:ext>
              </a:extLst>
            </p:cNvPr>
            <p:cNvSpPr>
              <a:spLocks noChangeArrowheads="1"/>
            </p:cNvSpPr>
            <p:nvPr/>
          </p:nvSpPr>
          <p:spPr bwMode="auto">
            <a:xfrm>
              <a:off x="464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4" name="Rectangle 286">
              <a:extLst>
                <a:ext uri="{FF2B5EF4-FFF2-40B4-BE49-F238E27FC236}">
                  <a16:creationId xmlns:a16="http://schemas.microsoft.com/office/drawing/2014/main" id="{7C4304C2-51BC-764B-B676-4B29F25616A8}"/>
                </a:ext>
              </a:extLst>
            </p:cNvPr>
            <p:cNvSpPr>
              <a:spLocks noChangeArrowheads="1"/>
            </p:cNvSpPr>
            <p:nvPr/>
          </p:nvSpPr>
          <p:spPr bwMode="auto">
            <a:xfrm>
              <a:off x="4785"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5" name="Rectangle 287">
              <a:extLst>
                <a:ext uri="{FF2B5EF4-FFF2-40B4-BE49-F238E27FC236}">
                  <a16:creationId xmlns:a16="http://schemas.microsoft.com/office/drawing/2014/main" id="{CCB488EF-EE01-7049-85B0-6A3A0A1F62AC}"/>
                </a:ext>
              </a:extLst>
            </p:cNvPr>
            <p:cNvSpPr>
              <a:spLocks noChangeArrowheads="1"/>
            </p:cNvSpPr>
            <p:nvPr/>
          </p:nvSpPr>
          <p:spPr bwMode="auto">
            <a:xfrm>
              <a:off x="3016"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6" name="Rectangle 288">
              <a:extLst>
                <a:ext uri="{FF2B5EF4-FFF2-40B4-BE49-F238E27FC236}">
                  <a16:creationId xmlns:a16="http://schemas.microsoft.com/office/drawing/2014/main" id="{AB56224F-ACC1-0F41-B33D-ACA7ACC4DCE8}"/>
                </a:ext>
              </a:extLst>
            </p:cNvPr>
            <p:cNvSpPr>
              <a:spLocks noChangeArrowheads="1"/>
            </p:cNvSpPr>
            <p:nvPr/>
          </p:nvSpPr>
          <p:spPr bwMode="auto">
            <a:xfrm>
              <a:off x="3152"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7" name="Rectangle 289">
              <a:extLst>
                <a:ext uri="{FF2B5EF4-FFF2-40B4-BE49-F238E27FC236}">
                  <a16:creationId xmlns:a16="http://schemas.microsoft.com/office/drawing/2014/main" id="{8C80BA73-B297-BF4D-961F-10A32355B9B0}"/>
                </a:ext>
              </a:extLst>
            </p:cNvPr>
            <p:cNvSpPr>
              <a:spLocks noChangeArrowheads="1"/>
            </p:cNvSpPr>
            <p:nvPr/>
          </p:nvSpPr>
          <p:spPr bwMode="auto">
            <a:xfrm>
              <a:off x="3288"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8" name="Rectangle 290">
              <a:extLst>
                <a:ext uri="{FF2B5EF4-FFF2-40B4-BE49-F238E27FC236}">
                  <a16:creationId xmlns:a16="http://schemas.microsoft.com/office/drawing/2014/main" id="{E916B284-6AF2-1742-A219-47D2CDA25E8E}"/>
                </a:ext>
              </a:extLst>
            </p:cNvPr>
            <p:cNvSpPr>
              <a:spLocks noChangeArrowheads="1"/>
            </p:cNvSpPr>
            <p:nvPr/>
          </p:nvSpPr>
          <p:spPr bwMode="auto">
            <a:xfrm>
              <a:off x="3424"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9" name="Rectangle 291">
              <a:extLst>
                <a:ext uri="{FF2B5EF4-FFF2-40B4-BE49-F238E27FC236}">
                  <a16:creationId xmlns:a16="http://schemas.microsoft.com/office/drawing/2014/main" id="{25726C1A-CEE3-2646-A1F5-C095CFA2EE1B}"/>
                </a:ext>
              </a:extLst>
            </p:cNvPr>
            <p:cNvSpPr>
              <a:spLocks noChangeArrowheads="1"/>
            </p:cNvSpPr>
            <p:nvPr/>
          </p:nvSpPr>
          <p:spPr bwMode="auto">
            <a:xfrm>
              <a:off x="356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0" name="Rectangle 292">
              <a:extLst>
                <a:ext uri="{FF2B5EF4-FFF2-40B4-BE49-F238E27FC236}">
                  <a16:creationId xmlns:a16="http://schemas.microsoft.com/office/drawing/2014/main" id="{49EBD1CE-6FA0-5148-AE7D-3E27FE202DC5}"/>
                </a:ext>
              </a:extLst>
            </p:cNvPr>
            <p:cNvSpPr>
              <a:spLocks noChangeArrowheads="1"/>
            </p:cNvSpPr>
            <p:nvPr/>
          </p:nvSpPr>
          <p:spPr bwMode="auto">
            <a:xfrm>
              <a:off x="369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1" name="Rectangle 293">
              <a:extLst>
                <a:ext uri="{FF2B5EF4-FFF2-40B4-BE49-F238E27FC236}">
                  <a16:creationId xmlns:a16="http://schemas.microsoft.com/office/drawing/2014/main" id="{84FD5ACD-C970-B84F-A3AB-CFFCDC9331A4}"/>
                </a:ext>
              </a:extLst>
            </p:cNvPr>
            <p:cNvSpPr>
              <a:spLocks noChangeArrowheads="1"/>
            </p:cNvSpPr>
            <p:nvPr/>
          </p:nvSpPr>
          <p:spPr bwMode="auto">
            <a:xfrm>
              <a:off x="383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2" name="Rectangle 294">
              <a:extLst>
                <a:ext uri="{FF2B5EF4-FFF2-40B4-BE49-F238E27FC236}">
                  <a16:creationId xmlns:a16="http://schemas.microsoft.com/office/drawing/2014/main" id="{B36B116B-9050-E54B-82E6-EF9A72E4EAFA}"/>
                </a:ext>
              </a:extLst>
            </p:cNvPr>
            <p:cNvSpPr>
              <a:spLocks noChangeArrowheads="1"/>
            </p:cNvSpPr>
            <p:nvPr/>
          </p:nvSpPr>
          <p:spPr bwMode="auto">
            <a:xfrm>
              <a:off x="396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3" name="Rectangle 295">
              <a:extLst>
                <a:ext uri="{FF2B5EF4-FFF2-40B4-BE49-F238E27FC236}">
                  <a16:creationId xmlns:a16="http://schemas.microsoft.com/office/drawing/2014/main" id="{881B14FC-6012-994B-97EF-CEEDA02C0F06}"/>
                </a:ext>
              </a:extLst>
            </p:cNvPr>
            <p:cNvSpPr>
              <a:spLocks noChangeArrowheads="1"/>
            </p:cNvSpPr>
            <p:nvPr/>
          </p:nvSpPr>
          <p:spPr bwMode="auto">
            <a:xfrm>
              <a:off x="4105"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4" name="Rectangle 296">
              <a:extLst>
                <a:ext uri="{FF2B5EF4-FFF2-40B4-BE49-F238E27FC236}">
                  <a16:creationId xmlns:a16="http://schemas.microsoft.com/office/drawing/2014/main" id="{C1F25F4B-5CB5-114B-BDE8-B73B0469EA19}"/>
                </a:ext>
              </a:extLst>
            </p:cNvPr>
            <p:cNvSpPr>
              <a:spLocks noChangeArrowheads="1"/>
            </p:cNvSpPr>
            <p:nvPr/>
          </p:nvSpPr>
          <p:spPr bwMode="auto">
            <a:xfrm>
              <a:off x="424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5" name="Rectangle 297">
              <a:extLst>
                <a:ext uri="{FF2B5EF4-FFF2-40B4-BE49-F238E27FC236}">
                  <a16:creationId xmlns:a16="http://schemas.microsoft.com/office/drawing/2014/main" id="{676D6A3B-3CC9-2540-BA47-6CCEC789F264}"/>
                </a:ext>
              </a:extLst>
            </p:cNvPr>
            <p:cNvSpPr>
              <a:spLocks noChangeArrowheads="1"/>
            </p:cNvSpPr>
            <p:nvPr/>
          </p:nvSpPr>
          <p:spPr bwMode="auto">
            <a:xfrm>
              <a:off x="437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6" name="Rectangle 298">
              <a:extLst>
                <a:ext uri="{FF2B5EF4-FFF2-40B4-BE49-F238E27FC236}">
                  <a16:creationId xmlns:a16="http://schemas.microsoft.com/office/drawing/2014/main" id="{3AB34755-7502-3C41-9691-598D2BB10D05}"/>
                </a:ext>
              </a:extLst>
            </p:cNvPr>
            <p:cNvSpPr>
              <a:spLocks noChangeArrowheads="1"/>
            </p:cNvSpPr>
            <p:nvPr/>
          </p:nvSpPr>
          <p:spPr bwMode="auto">
            <a:xfrm>
              <a:off x="451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7" name="Rectangle 299">
              <a:extLst>
                <a:ext uri="{FF2B5EF4-FFF2-40B4-BE49-F238E27FC236}">
                  <a16:creationId xmlns:a16="http://schemas.microsoft.com/office/drawing/2014/main" id="{ECAE09BC-DFAC-C146-9A32-E077DA9BA1BC}"/>
                </a:ext>
              </a:extLst>
            </p:cNvPr>
            <p:cNvSpPr>
              <a:spLocks noChangeArrowheads="1"/>
            </p:cNvSpPr>
            <p:nvPr/>
          </p:nvSpPr>
          <p:spPr bwMode="auto">
            <a:xfrm>
              <a:off x="464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8" name="Rectangle 300">
              <a:extLst>
                <a:ext uri="{FF2B5EF4-FFF2-40B4-BE49-F238E27FC236}">
                  <a16:creationId xmlns:a16="http://schemas.microsoft.com/office/drawing/2014/main" id="{D6B24967-B1A4-6A4C-B447-5D5322B1DD68}"/>
                </a:ext>
              </a:extLst>
            </p:cNvPr>
            <p:cNvSpPr>
              <a:spLocks noChangeArrowheads="1"/>
            </p:cNvSpPr>
            <p:nvPr/>
          </p:nvSpPr>
          <p:spPr bwMode="auto">
            <a:xfrm>
              <a:off x="4785"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9" name="Rectangle 301">
              <a:extLst>
                <a:ext uri="{FF2B5EF4-FFF2-40B4-BE49-F238E27FC236}">
                  <a16:creationId xmlns:a16="http://schemas.microsoft.com/office/drawing/2014/main" id="{A110E331-A65B-D645-A583-C135EF1D2CAE}"/>
                </a:ext>
              </a:extLst>
            </p:cNvPr>
            <p:cNvSpPr>
              <a:spLocks noChangeArrowheads="1"/>
            </p:cNvSpPr>
            <p:nvPr/>
          </p:nvSpPr>
          <p:spPr bwMode="auto">
            <a:xfrm>
              <a:off x="492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0" name="Rectangle 302">
              <a:extLst>
                <a:ext uri="{FF2B5EF4-FFF2-40B4-BE49-F238E27FC236}">
                  <a16:creationId xmlns:a16="http://schemas.microsoft.com/office/drawing/2014/main" id="{9D84090F-F6D0-C04F-9E66-2B4619EEB842}"/>
                </a:ext>
              </a:extLst>
            </p:cNvPr>
            <p:cNvSpPr>
              <a:spLocks noChangeArrowheads="1"/>
            </p:cNvSpPr>
            <p:nvPr/>
          </p:nvSpPr>
          <p:spPr bwMode="auto">
            <a:xfrm>
              <a:off x="492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1" name="Rectangle 303">
              <a:extLst>
                <a:ext uri="{FF2B5EF4-FFF2-40B4-BE49-F238E27FC236}">
                  <a16:creationId xmlns:a16="http://schemas.microsoft.com/office/drawing/2014/main" id="{3D069F8A-B09E-C646-9B64-B0FA8F34CA28}"/>
                </a:ext>
              </a:extLst>
            </p:cNvPr>
            <p:cNvSpPr>
              <a:spLocks noChangeArrowheads="1"/>
            </p:cNvSpPr>
            <p:nvPr/>
          </p:nvSpPr>
          <p:spPr bwMode="auto">
            <a:xfrm>
              <a:off x="4921"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2" name="Rectangle 304">
              <a:extLst>
                <a:ext uri="{FF2B5EF4-FFF2-40B4-BE49-F238E27FC236}">
                  <a16:creationId xmlns:a16="http://schemas.microsoft.com/office/drawing/2014/main" id="{18DD606B-DC00-D246-AA0A-62332603A86C}"/>
                </a:ext>
              </a:extLst>
            </p:cNvPr>
            <p:cNvSpPr>
              <a:spLocks noChangeArrowheads="1"/>
            </p:cNvSpPr>
            <p:nvPr/>
          </p:nvSpPr>
          <p:spPr bwMode="auto">
            <a:xfrm>
              <a:off x="4921"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3" name="Rectangle 305">
              <a:extLst>
                <a:ext uri="{FF2B5EF4-FFF2-40B4-BE49-F238E27FC236}">
                  <a16:creationId xmlns:a16="http://schemas.microsoft.com/office/drawing/2014/main" id="{68DE2ADD-9079-F64C-AD76-9F8E085C9CB2}"/>
                </a:ext>
              </a:extLst>
            </p:cNvPr>
            <p:cNvSpPr>
              <a:spLocks noChangeArrowheads="1"/>
            </p:cNvSpPr>
            <p:nvPr/>
          </p:nvSpPr>
          <p:spPr bwMode="auto">
            <a:xfrm>
              <a:off x="4921"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4" name="Rectangle 306">
              <a:extLst>
                <a:ext uri="{FF2B5EF4-FFF2-40B4-BE49-F238E27FC236}">
                  <a16:creationId xmlns:a16="http://schemas.microsoft.com/office/drawing/2014/main" id="{326BB7A2-933C-7648-9E5E-F0D4EE857339}"/>
                </a:ext>
              </a:extLst>
            </p:cNvPr>
            <p:cNvSpPr>
              <a:spLocks noChangeArrowheads="1"/>
            </p:cNvSpPr>
            <p:nvPr/>
          </p:nvSpPr>
          <p:spPr bwMode="auto">
            <a:xfrm>
              <a:off x="4921"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5" name="Rectangle 307">
              <a:extLst>
                <a:ext uri="{FF2B5EF4-FFF2-40B4-BE49-F238E27FC236}">
                  <a16:creationId xmlns:a16="http://schemas.microsoft.com/office/drawing/2014/main" id="{4639F669-4A76-1649-94D0-C2037DA45760}"/>
                </a:ext>
              </a:extLst>
            </p:cNvPr>
            <p:cNvSpPr>
              <a:spLocks noChangeArrowheads="1"/>
            </p:cNvSpPr>
            <p:nvPr/>
          </p:nvSpPr>
          <p:spPr bwMode="auto">
            <a:xfrm>
              <a:off x="4921"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6" name="Rectangle 308">
              <a:extLst>
                <a:ext uri="{FF2B5EF4-FFF2-40B4-BE49-F238E27FC236}">
                  <a16:creationId xmlns:a16="http://schemas.microsoft.com/office/drawing/2014/main" id="{8E074851-EF89-BB47-BE4A-530DD8519FD3}"/>
                </a:ext>
              </a:extLst>
            </p:cNvPr>
            <p:cNvSpPr>
              <a:spLocks noChangeArrowheads="1"/>
            </p:cNvSpPr>
            <p:nvPr/>
          </p:nvSpPr>
          <p:spPr bwMode="auto">
            <a:xfrm>
              <a:off x="4921"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7" name="Rectangle 309">
              <a:extLst>
                <a:ext uri="{FF2B5EF4-FFF2-40B4-BE49-F238E27FC236}">
                  <a16:creationId xmlns:a16="http://schemas.microsoft.com/office/drawing/2014/main" id="{759E72C8-2AA9-D548-947A-5DEA78D18308}"/>
                </a:ext>
              </a:extLst>
            </p:cNvPr>
            <p:cNvSpPr>
              <a:spLocks noChangeArrowheads="1"/>
            </p:cNvSpPr>
            <p:nvPr/>
          </p:nvSpPr>
          <p:spPr bwMode="auto">
            <a:xfrm>
              <a:off x="4921"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8" name="Rectangle 310">
              <a:extLst>
                <a:ext uri="{FF2B5EF4-FFF2-40B4-BE49-F238E27FC236}">
                  <a16:creationId xmlns:a16="http://schemas.microsoft.com/office/drawing/2014/main" id="{4D850C76-C157-2C41-837F-41CF9AD98A76}"/>
                </a:ext>
              </a:extLst>
            </p:cNvPr>
            <p:cNvSpPr>
              <a:spLocks noChangeArrowheads="1"/>
            </p:cNvSpPr>
            <p:nvPr/>
          </p:nvSpPr>
          <p:spPr bwMode="auto">
            <a:xfrm>
              <a:off x="4921"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92183" name="Rectangle 311">
            <a:extLst>
              <a:ext uri="{FF2B5EF4-FFF2-40B4-BE49-F238E27FC236}">
                <a16:creationId xmlns:a16="http://schemas.microsoft.com/office/drawing/2014/main" id="{5827B031-7BEE-9E48-9763-F524D22A5677}"/>
              </a:ext>
            </a:extLst>
          </p:cNvPr>
          <p:cNvSpPr>
            <a:spLocks noChangeArrowheads="1"/>
          </p:cNvSpPr>
          <p:nvPr/>
        </p:nvSpPr>
        <p:spPr bwMode="auto">
          <a:xfrm>
            <a:off x="8688388" y="24209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4" name="Rectangle 312">
            <a:extLst>
              <a:ext uri="{FF2B5EF4-FFF2-40B4-BE49-F238E27FC236}">
                <a16:creationId xmlns:a16="http://schemas.microsoft.com/office/drawing/2014/main" id="{C97F0961-AFB8-AD47-9EAD-92820EC43502}"/>
              </a:ext>
            </a:extLst>
          </p:cNvPr>
          <p:cNvSpPr>
            <a:spLocks noChangeArrowheads="1"/>
          </p:cNvSpPr>
          <p:nvPr/>
        </p:nvSpPr>
        <p:spPr bwMode="auto">
          <a:xfrm>
            <a:off x="8904288" y="24209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5" name="Rectangle 313">
            <a:extLst>
              <a:ext uri="{FF2B5EF4-FFF2-40B4-BE49-F238E27FC236}">
                <a16:creationId xmlns:a16="http://schemas.microsoft.com/office/drawing/2014/main" id="{1162DB6F-D802-3840-B685-7BE44170BA77}"/>
              </a:ext>
            </a:extLst>
          </p:cNvPr>
          <p:cNvSpPr>
            <a:spLocks noChangeArrowheads="1"/>
          </p:cNvSpPr>
          <p:nvPr/>
        </p:nvSpPr>
        <p:spPr bwMode="auto">
          <a:xfrm>
            <a:off x="80406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6" name="Rectangle 314">
            <a:extLst>
              <a:ext uri="{FF2B5EF4-FFF2-40B4-BE49-F238E27FC236}">
                <a16:creationId xmlns:a16="http://schemas.microsoft.com/office/drawing/2014/main" id="{D49C20D1-0096-0848-9A4F-047802462AE7}"/>
              </a:ext>
            </a:extLst>
          </p:cNvPr>
          <p:cNvSpPr>
            <a:spLocks noChangeArrowheads="1"/>
          </p:cNvSpPr>
          <p:nvPr/>
        </p:nvSpPr>
        <p:spPr bwMode="auto">
          <a:xfrm>
            <a:off x="8256588" y="26368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7" name="Rectangle 315">
            <a:extLst>
              <a:ext uri="{FF2B5EF4-FFF2-40B4-BE49-F238E27FC236}">
                <a16:creationId xmlns:a16="http://schemas.microsoft.com/office/drawing/2014/main" id="{B7B76007-0B93-644A-8088-4761987489ED}"/>
              </a:ext>
            </a:extLst>
          </p:cNvPr>
          <p:cNvSpPr>
            <a:spLocks noChangeArrowheads="1"/>
          </p:cNvSpPr>
          <p:nvPr/>
        </p:nvSpPr>
        <p:spPr bwMode="auto">
          <a:xfrm>
            <a:off x="84724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8" name="Rectangle 316">
            <a:extLst>
              <a:ext uri="{FF2B5EF4-FFF2-40B4-BE49-F238E27FC236}">
                <a16:creationId xmlns:a16="http://schemas.microsoft.com/office/drawing/2014/main" id="{8B39C349-0E87-4A48-A946-52E8F4190CDA}"/>
              </a:ext>
            </a:extLst>
          </p:cNvPr>
          <p:cNvSpPr>
            <a:spLocks noChangeArrowheads="1"/>
          </p:cNvSpPr>
          <p:nvPr/>
        </p:nvSpPr>
        <p:spPr bwMode="auto">
          <a:xfrm>
            <a:off x="86883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9" name="Rectangle 317">
            <a:extLst>
              <a:ext uri="{FF2B5EF4-FFF2-40B4-BE49-F238E27FC236}">
                <a16:creationId xmlns:a16="http://schemas.microsoft.com/office/drawing/2014/main" id="{1DD0D202-B96E-4C4D-A87B-F29855E5838B}"/>
              </a:ext>
            </a:extLst>
          </p:cNvPr>
          <p:cNvSpPr>
            <a:spLocks noChangeArrowheads="1"/>
          </p:cNvSpPr>
          <p:nvPr/>
        </p:nvSpPr>
        <p:spPr bwMode="auto">
          <a:xfrm>
            <a:off x="76088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0" name="Rectangle 318">
            <a:extLst>
              <a:ext uri="{FF2B5EF4-FFF2-40B4-BE49-F238E27FC236}">
                <a16:creationId xmlns:a16="http://schemas.microsoft.com/office/drawing/2014/main" id="{C08C91F8-FAFB-9146-AD93-54DBE58096ED}"/>
              </a:ext>
            </a:extLst>
          </p:cNvPr>
          <p:cNvSpPr>
            <a:spLocks noChangeArrowheads="1"/>
          </p:cNvSpPr>
          <p:nvPr/>
        </p:nvSpPr>
        <p:spPr bwMode="auto">
          <a:xfrm>
            <a:off x="78247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1" name="Rectangle 319">
            <a:extLst>
              <a:ext uri="{FF2B5EF4-FFF2-40B4-BE49-F238E27FC236}">
                <a16:creationId xmlns:a16="http://schemas.microsoft.com/office/drawing/2014/main" id="{8A8C3CAB-EDD2-1741-B09F-53332022D3B6}"/>
              </a:ext>
            </a:extLst>
          </p:cNvPr>
          <p:cNvSpPr>
            <a:spLocks noChangeArrowheads="1"/>
          </p:cNvSpPr>
          <p:nvPr/>
        </p:nvSpPr>
        <p:spPr bwMode="auto">
          <a:xfrm>
            <a:off x="8040688" y="28527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2" name="Rectangle 320">
            <a:extLst>
              <a:ext uri="{FF2B5EF4-FFF2-40B4-BE49-F238E27FC236}">
                <a16:creationId xmlns:a16="http://schemas.microsoft.com/office/drawing/2014/main" id="{E0C48CB2-DFE7-DD48-B439-0D4A282BAF77}"/>
              </a:ext>
            </a:extLst>
          </p:cNvPr>
          <p:cNvSpPr>
            <a:spLocks noChangeArrowheads="1"/>
          </p:cNvSpPr>
          <p:nvPr/>
        </p:nvSpPr>
        <p:spPr bwMode="auto">
          <a:xfrm>
            <a:off x="69596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3" name="Rectangle 321">
            <a:extLst>
              <a:ext uri="{FF2B5EF4-FFF2-40B4-BE49-F238E27FC236}">
                <a16:creationId xmlns:a16="http://schemas.microsoft.com/office/drawing/2014/main" id="{E197DA2B-90DE-7048-8719-EAE31EA4A900}"/>
              </a:ext>
            </a:extLst>
          </p:cNvPr>
          <p:cNvSpPr>
            <a:spLocks noChangeArrowheads="1"/>
          </p:cNvSpPr>
          <p:nvPr/>
        </p:nvSpPr>
        <p:spPr bwMode="auto">
          <a:xfrm>
            <a:off x="71755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4" name="Rectangle 322">
            <a:extLst>
              <a:ext uri="{FF2B5EF4-FFF2-40B4-BE49-F238E27FC236}">
                <a16:creationId xmlns:a16="http://schemas.microsoft.com/office/drawing/2014/main" id="{7997E9F7-B71A-3D4A-9AF3-D20A4321E9A9}"/>
              </a:ext>
            </a:extLst>
          </p:cNvPr>
          <p:cNvSpPr>
            <a:spLocks noChangeArrowheads="1"/>
          </p:cNvSpPr>
          <p:nvPr/>
        </p:nvSpPr>
        <p:spPr bwMode="auto">
          <a:xfrm>
            <a:off x="73929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5" name="Rectangle 323">
            <a:extLst>
              <a:ext uri="{FF2B5EF4-FFF2-40B4-BE49-F238E27FC236}">
                <a16:creationId xmlns:a16="http://schemas.microsoft.com/office/drawing/2014/main" id="{EB19DD57-E004-554C-AA61-7D64A7A41459}"/>
              </a:ext>
            </a:extLst>
          </p:cNvPr>
          <p:cNvSpPr>
            <a:spLocks noChangeArrowheads="1"/>
          </p:cNvSpPr>
          <p:nvPr/>
        </p:nvSpPr>
        <p:spPr bwMode="auto">
          <a:xfrm>
            <a:off x="76088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6" name="Rectangle 324">
            <a:extLst>
              <a:ext uri="{FF2B5EF4-FFF2-40B4-BE49-F238E27FC236}">
                <a16:creationId xmlns:a16="http://schemas.microsoft.com/office/drawing/2014/main" id="{ADA18ECA-50A4-914B-9C7D-7A053F2A737A}"/>
              </a:ext>
            </a:extLst>
          </p:cNvPr>
          <p:cNvSpPr>
            <a:spLocks noChangeArrowheads="1"/>
          </p:cNvSpPr>
          <p:nvPr/>
        </p:nvSpPr>
        <p:spPr bwMode="auto">
          <a:xfrm>
            <a:off x="6743700" y="3284538"/>
            <a:ext cx="215900" cy="215900"/>
          </a:xfrm>
          <a:prstGeom prst="rect">
            <a:avLst/>
          </a:prstGeom>
          <a:solidFill>
            <a:schemeClr val="tx1">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7" name="Rectangle 325">
            <a:extLst>
              <a:ext uri="{FF2B5EF4-FFF2-40B4-BE49-F238E27FC236}">
                <a16:creationId xmlns:a16="http://schemas.microsoft.com/office/drawing/2014/main" id="{D3C9B9CE-C6EA-0E43-AA52-8BBAC32F472F}"/>
              </a:ext>
            </a:extLst>
          </p:cNvPr>
          <p:cNvSpPr>
            <a:spLocks noChangeArrowheads="1"/>
          </p:cNvSpPr>
          <p:nvPr/>
        </p:nvSpPr>
        <p:spPr bwMode="auto">
          <a:xfrm>
            <a:off x="6959600" y="32845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8" name="Line 326">
            <a:extLst>
              <a:ext uri="{FF2B5EF4-FFF2-40B4-BE49-F238E27FC236}">
                <a16:creationId xmlns:a16="http://schemas.microsoft.com/office/drawing/2014/main" id="{9D9438DB-CDAE-AF4C-9E9B-6A82D8FB5CCB}"/>
              </a:ext>
            </a:extLst>
          </p:cNvPr>
          <p:cNvSpPr>
            <a:spLocks noChangeShapeType="1"/>
          </p:cNvSpPr>
          <p:nvPr/>
        </p:nvSpPr>
        <p:spPr bwMode="auto">
          <a:xfrm flipV="1">
            <a:off x="6888164" y="2276475"/>
            <a:ext cx="2663825" cy="1081088"/>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Tree>
    <p:extLst>
      <p:ext uri="{BB962C8B-B14F-4D97-AF65-F5344CB8AC3E}">
        <p14:creationId xmlns:p14="http://schemas.microsoft.com/office/powerpoint/2010/main" val="794901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18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918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20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921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20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21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21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21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219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219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219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21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219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9219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59218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59218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59218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9218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5921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59218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592020">
                                            <p:txEl>
                                              <p:pRg st="0" end="0"/>
                                            </p:txEl>
                                          </p:spTgt>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592020">
                                            <p:txEl>
                                              <p:pRg st="1" end="1"/>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592020">
                                            <p:txEl>
                                              <p:pRg st="2" end="2"/>
                                            </p:txEl>
                                          </p:spTgt>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592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019" grpId="0" autoUpdateAnimBg="0"/>
      <p:bldP spid="592020" grpId="0" build="p" autoUpdateAnimBg="0"/>
      <p:bldP spid="592021" grpId="0" animBg="1"/>
      <p:bldP spid="592183" grpId="0" animBg="1"/>
      <p:bldP spid="592184" grpId="0" animBg="1"/>
      <p:bldP spid="592185" grpId="0" animBg="1"/>
      <p:bldP spid="592186" grpId="0" animBg="1"/>
      <p:bldP spid="592187" grpId="0" animBg="1"/>
      <p:bldP spid="592188" grpId="0" animBg="1"/>
      <p:bldP spid="592189" grpId="0" animBg="1"/>
      <p:bldP spid="592190" grpId="0" animBg="1"/>
      <p:bldP spid="592191" grpId="0" animBg="1"/>
      <p:bldP spid="592192" grpId="0" animBg="1"/>
      <p:bldP spid="592193" grpId="0" animBg="1"/>
      <p:bldP spid="592194" grpId="0" animBg="1"/>
      <p:bldP spid="592195" grpId="0" animBg="1"/>
      <p:bldP spid="592196" grpId="0" animBg="1"/>
      <p:bldP spid="59219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a:xfrm>
            <a:off x="254000" y="3287233"/>
            <a:ext cx="11684000" cy="533400"/>
          </a:xfrm>
        </p:spPr>
        <p:txBody>
          <a:bodyPr/>
          <a:lstStyle/>
          <a:p>
            <a:pPr algn="ctr"/>
            <a:r>
              <a:rPr lang="en-US" altLang="en-CN" dirty="0"/>
              <a:t>No Royal Road to Geometry.    </a:t>
            </a:r>
            <a:br>
              <a:rPr lang="en-US" altLang="en-CN" dirty="0"/>
            </a:br>
            <a:r>
              <a:rPr lang="en-US" altLang="en-CN" dirty="0"/>
              <a:t>					Euclid</a:t>
            </a:r>
          </a:p>
        </p:txBody>
      </p:sp>
    </p:spTree>
    <p:extLst>
      <p:ext uri="{BB962C8B-B14F-4D97-AF65-F5344CB8AC3E}">
        <p14:creationId xmlns:p14="http://schemas.microsoft.com/office/powerpoint/2010/main" val="4186188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22F8C16-D284-BB4B-A338-9C127F1A52A5}"/>
              </a:ext>
            </a:extLst>
          </p:cNvPr>
          <p:cNvSpPr>
            <a:spLocks noGrp="1" noChangeArrowheads="1"/>
          </p:cNvSpPr>
          <p:nvPr>
            <p:ph type="title" idx="4294967295"/>
          </p:nvPr>
        </p:nvSpPr>
        <p:spPr/>
        <p:txBody>
          <a:bodyPr/>
          <a:lstStyle/>
          <a:p>
            <a:r>
              <a:rPr lang="en-US" altLang="en-CN"/>
              <a:t>Line Drawing</a:t>
            </a:r>
            <a:endParaRPr lang="en-US" altLang="en-CN">
              <a:solidFill>
                <a:srgbClr val="000099"/>
              </a:solidFill>
            </a:endParaRPr>
          </a:p>
        </p:txBody>
      </p:sp>
      <p:sp>
        <p:nvSpPr>
          <p:cNvPr id="542724" name="Rectangle 4">
            <a:extLst>
              <a:ext uri="{FF2B5EF4-FFF2-40B4-BE49-F238E27FC236}">
                <a16:creationId xmlns:a16="http://schemas.microsoft.com/office/drawing/2014/main" id="{0E15863E-A523-E840-A350-4E7264E02C89}"/>
              </a:ext>
            </a:extLst>
          </p:cNvPr>
          <p:cNvSpPr>
            <a:spLocks noGrp="1" noChangeArrowheads="1"/>
          </p:cNvSpPr>
          <p:nvPr>
            <p:ph type="body" idx="4294967295"/>
          </p:nvPr>
        </p:nvSpPr>
        <p:spPr>
          <a:xfrm>
            <a:off x="1774826" y="1270001"/>
            <a:ext cx="4537075" cy="1871663"/>
          </a:xfrm>
          <a:noFill/>
        </p:spPr>
        <p:txBody>
          <a:bodyPr/>
          <a:lstStyle/>
          <a:p>
            <a:r>
              <a:rPr lang="en-US" altLang="en-CN" sz="1800"/>
              <a:t>Given:      </a:t>
            </a:r>
            <a:r>
              <a:rPr lang="en-US" altLang="en-CN" sz="1600">
                <a:latin typeface="Arial" panose="020B0604020202020204" pitchFamily="34" charset="0"/>
                <a:cs typeface="Arial" panose="020B0604020202020204" pitchFamily="34" charset="0"/>
              </a:rPr>
              <a:t>drawLine(x1,y1,x2,y2)</a:t>
            </a:r>
          </a:p>
          <a:p>
            <a:r>
              <a:rPr lang="en-US" altLang="en-CN" sz="1800"/>
              <a:t>Notation: </a:t>
            </a:r>
            <a:r>
              <a:rPr lang="en-US" altLang="en-CN" sz="1600">
                <a:latin typeface="Arial" panose="020B0604020202020204" pitchFamily="34" charset="0"/>
                <a:cs typeface="Arial" panose="020B0604020202020204" pitchFamily="34" charset="0"/>
              </a:rPr>
              <a:t>x=x1, y=y1, dx=x2-x1, dy=y2-y1</a:t>
            </a:r>
          </a:p>
          <a:p>
            <a:r>
              <a:rPr lang="en-US" altLang="en-CN" sz="1800"/>
              <a:t>Using the new notation:</a:t>
            </a:r>
            <a:br>
              <a:rPr lang="en-US" altLang="en-CN" sz="1800"/>
            </a:br>
            <a:r>
              <a:rPr lang="en-US" altLang="en-CN" sz="1800"/>
              <a:t>We are asked to draw a line</a:t>
            </a:r>
            <a:br>
              <a:rPr lang="en-US" altLang="en-CN" sz="1800"/>
            </a:br>
            <a:r>
              <a:rPr lang="en-US" altLang="en-CN" sz="1800"/>
              <a:t>between </a:t>
            </a:r>
            <a:r>
              <a:rPr lang="en-US" altLang="en-CN" sz="1600">
                <a:latin typeface="Arial" panose="020B0604020202020204" pitchFamily="34" charset="0"/>
                <a:cs typeface="Arial" panose="020B0604020202020204" pitchFamily="34" charset="0"/>
              </a:rPr>
              <a:t>(x,y)</a:t>
            </a:r>
            <a:r>
              <a:rPr lang="en-US" altLang="en-CN" sz="1800">
                <a:latin typeface="Arial" panose="020B0604020202020204" pitchFamily="34" charset="0"/>
                <a:cs typeface="Arial" panose="020B0604020202020204" pitchFamily="34" charset="0"/>
              </a:rPr>
              <a:t> </a:t>
            </a:r>
            <a:r>
              <a:rPr lang="en-US" altLang="en-CN" sz="1800">
                <a:cs typeface="Arial" panose="020B0604020202020204" pitchFamily="34" charset="0"/>
              </a:rPr>
              <a:t>and</a:t>
            </a:r>
            <a:r>
              <a:rPr lang="en-US" altLang="en-CN" sz="1800">
                <a:latin typeface="Arial" panose="020B0604020202020204" pitchFamily="34" charset="0"/>
                <a:cs typeface="Arial" panose="020B0604020202020204" pitchFamily="34" charset="0"/>
              </a:rPr>
              <a:t> </a:t>
            </a:r>
            <a:r>
              <a:rPr lang="en-US" altLang="en-CN" sz="1600">
                <a:latin typeface="Arial" panose="020B0604020202020204" pitchFamily="34" charset="0"/>
                <a:cs typeface="Arial" panose="020B0604020202020204" pitchFamily="34" charset="0"/>
              </a:rPr>
              <a:t>(x+dx,y+dy)</a:t>
            </a:r>
          </a:p>
        </p:txBody>
      </p:sp>
      <p:grpSp>
        <p:nvGrpSpPr>
          <p:cNvPr id="2" name="Group 16">
            <a:extLst>
              <a:ext uri="{FF2B5EF4-FFF2-40B4-BE49-F238E27FC236}">
                <a16:creationId xmlns:a16="http://schemas.microsoft.com/office/drawing/2014/main" id="{4FEC9A6F-153F-D845-BC1D-645DC9192C11}"/>
              </a:ext>
            </a:extLst>
          </p:cNvPr>
          <p:cNvGrpSpPr>
            <a:grpSpLocks/>
          </p:cNvGrpSpPr>
          <p:nvPr/>
        </p:nvGrpSpPr>
        <p:grpSpPr bwMode="auto">
          <a:xfrm>
            <a:off x="1703389" y="3789363"/>
            <a:ext cx="3887787" cy="2305050"/>
            <a:chOff x="113" y="2460"/>
            <a:chExt cx="2449" cy="1452"/>
          </a:xfrm>
        </p:grpSpPr>
        <p:sp>
          <p:nvSpPr>
            <p:cNvPr id="27661" name="Rectangle 11">
              <a:extLst>
                <a:ext uri="{FF2B5EF4-FFF2-40B4-BE49-F238E27FC236}">
                  <a16:creationId xmlns:a16="http://schemas.microsoft.com/office/drawing/2014/main" id="{8DEC7A8E-5718-4F4B-B285-AA36EC157D28}"/>
                </a:ext>
              </a:extLst>
            </p:cNvPr>
            <p:cNvSpPr>
              <a:spLocks noChangeArrowheads="1"/>
            </p:cNvSpPr>
            <p:nvPr/>
          </p:nvSpPr>
          <p:spPr bwMode="auto">
            <a:xfrm>
              <a:off x="113"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62" name="Rectangle 7">
              <a:extLst>
                <a:ext uri="{FF2B5EF4-FFF2-40B4-BE49-F238E27FC236}">
                  <a16:creationId xmlns:a16="http://schemas.microsoft.com/office/drawing/2014/main" id="{CCCCA0FD-8333-5E46-92B0-EAF9F25F298A}"/>
                </a:ext>
              </a:extLst>
            </p:cNvPr>
            <p:cNvSpPr>
              <a:spLocks noChangeArrowheads="1"/>
            </p:cNvSpPr>
            <p:nvPr/>
          </p:nvSpPr>
          <p:spPr bwMode="auto">
            <a:xfrm>
              <a:off x="113" y="2596"/>
              <a:ext cx="2358"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there is more work to do</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17">
            <a:extLst>
              <a:ext uri="{FF2B5EF4-FFF2-40B4-BE49-F238E27FC236}">
                <a16:creationId xmlns:a16="http://schemas.microsoft.com/office/drawing/2014/main" id="{61CED346-DBEC-8E40-89E5-67C2822A0106}"/>
              </a:ext>
            </a:extLst>
          </p:cNvPr>
          <p:cNvGrpSpPr>
            <a:grpSpLocks/>
          </p:cNvGrpSpPr>
          <p:nvPr/>
        </p:nvGrpSpPr>
        <p:grpSpPr bwMode="auto">
          <a:xfrm>
            <a:off x="5807076" y="3789364"/>
            <a:ext cx="4537075" cy="2403475"/>
            <a:chOff x="2698" y="2460"/>
            <a:chExt cx="2858" cy="1514"/>
          </a:xfrm>
        </p:grpSpPr>
        <p:sp>
          <p:nvSpPr>
            <p:cNvPr id="27658" name="Rectangle 12">
              <a:extLst>
                <a:ext uri="{FF2B5EF4-FFF2-40B4-BE49-F238E27FC236}">
                  <a16:creationId xmlns:a16="http://schemas.microsoft.com/office/drawing/2014/main" id="{C489B921-F1B9-CF4E-97A7-DC5899B04CBE}"/>
                </a:ext>
              </a:extLst>
            </p:cNvPr>
            <p:cNvSpPr>
              <a:spLocks noChangeArrowheads="1"/>
            </p:cNvSpPr>
            <p:nvPr/>
          </p:nvSpPr>
          <p:spPr bwMode="auto">
            <a:xfrm>
              <a:off x="3107"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59" name="Rectangle 6">
              <a:extLst>
                <a:ext uri="{FF2B5EF4-FFF2-40B4-BE49-F238E27FC236}">
                  <a16:creationId xmlns:a16="http://schemas.microsoft.com/office/drawing/2014/main" id="{8BC27F76-AF9F-1746-B064-7C34CEEC6E36}"/>
                </a:ext>
              </a:extLst>
            </p:cNvPr>
            <p:cNvSpPr>
              <a:spLocks noChangeArrowheads="1"/>
            </p:cNvSpPr>
            <p:nvPr/>
          </p:nvSpPr>
          <p:spPr bwMode="auto">
            <a:xfrm>
              <a:off x="2925"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60" name="AutoShape 9">
              <a:extLst>
                <a:ext uri="{FF2B5EF4-FFF2-40B4-BE49-F238E27FC236}">
                  <a16:creationId xmlns:a16="http://schemas.microsoft.com/office/drawing/2014/main" id="{7C006A4A-8CDB-4A4C-B103-3E025E463EB8}"/>
                </a:ext>
              </a:extLst>
            </p:cNvPr>
            <p:cNvSpPr>
              <a:spLocks noChangeArrowheads="1"/>
            </p:cNvSpPr>
            <p:nvPr/>
          </p:nvSpPr>
          <p:spPr bwMode="auto">
            <a:xfrm>
              <a:off x="2698" y="2557"/>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4" name="Group 15">
            <a:extLst>
              <a:ext uri="{FF2B5EF4-FFF2-40B4-BE49-F238E27FC236}">
                <a16:creationId xmlns:a16="http://schemas.microsoft.com/office/drawing/2014/main" id="{9387C6FA-2522-1E40-8074-7D6ACFFD4D7A}"/>
              </a:ext>
            </a:extLst>
          </p:cNvPr>
          <p:cNvGrpSpPr>
            <a:grpSpLocks/>
          </p:cNvGrpSpPr>
          <p:nvPr/>
        </p:nvGrpSpPr>
        <p:grpSpPr bwMode="auto">
          <a:xfrm>
            <a:off x="6096000" y="908050"/>
            <a:ext cx="4032250" cy="2476500"/>
            <a:chOff x="2880" y="572"/>
            <a:chExt cx="2540" cy="1560"/>
          </a:xfrm>
        </p:grpSpPr>
        <p:pic>
          <p:nvPicPr>
            <p:cNvPr id="27655" name="Picture 3" descr="Bouquet">
              <a:extLst>
                <a:ext uri="{FF2B5EF4-FFF2-40B4-BE49-F238E27FC236}">
                  <a16:creationId xmlns:a16="http://schemas.microsoft.com/office/drawing/2014/main" id="{5E962611-51E6-6845-B156-FCF8868CCC2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0" y="572"/>
              <a:ext cx="2540" cy="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6" name="Rectangle 13">
              <a:extLst>
                <a:ext uri="{FF2B5EF4-FFF2-40B4-BE49-F238E27FC236}">
                  <a16:creationId xmlns:a16="http://schemas.microsoft.com/office/drawing/2014/main" id="{25DBB9A8-4F14-A74F-83F6-EA9A6CD36820}"/>
                </a:ext>
              </a:extLst>
            </p:cNvPr>
            <p:cNvSpPr>
              <a:spLocks noChangeArrowheads="1"/>
            </p:cNvSpPr>
            <p:nvPr/>
          </p:nvSpPr>
          <p:spPr bwMode="auto">
            <a:xfrm>
              <a:off x="3742" y="1934"/>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dx</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57" name="Rectangle 14">
              <a:extLst>
                <a:ext uri="{FF2B5EF4-FFF2-40B4-BE49-F238E27FC236}">
                  <a16:creationId xmlns:a16="http://schemas.microsoft.com/office/drawing/2014/main" id="{77FF9EFA-025A-F741-8E5C-B0B5F454FF33}"/>
                </a:ext>
              </a:extLst>
            </p:cNvPr>
            <p:cNvSpPr>
              <a:spLocks noChangeArrowheads="1"/>
            </p:cNvSpPr>
            <p:nvPr/>
          </p:nvSpPr>
          <p:spPr bwMode="auto">
            <a:xfrm>
              <a:off x="4739" y="1208"/>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Tree>
    <p:extLst>
      <p:ext uri="{BB962C8B-B14F-4D97-AF65-F5344CB8AC3E}">
        <p14:creationId xmlns:p14="http://schemas.microsoft.com/office/powerpoint/2010/main" val="1069837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27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427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4"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71292DA-EE55-D648-B6C7-19FCBBFE4C2B}"/>
              </a:ext>
            </a:extLst>
          </p:cNvPr>
          <p:cNvSpPr>
            <a:spLocks noGrp="1" noChangeArrowheads="1"/>
          </p:cNvSpPr>
          <p:nvPr>
            <p:ph type="title" idx="4294967295"/>
          </p:nvPr>
        </p:nvSpPr>
        <p:spPr/>
        <p:txBody>
          <a:bodyPr/>
          <a:lstStyle/>
          <a:p>
            <a:r>
              <a:rPr lang="en-US" altLang="en-CN"/>
              <a:t>Line Drawing algorithm </a:t>
            </a:r>
            <a:endParaRPr lang="en-US" altLang="en-CN" sz="1800"/>
          </a:p>
        </p:txBody>
      </p:sp>
      <p:grpSp>
        <p:nvGrpSpPr>
          <p:cNvPr id="2" name="Group 3">
            <a:extLst>
              <a:ext uri="{FF2B5EF4-FFF2-40B4-BE49-F238E27FC236}">
                <a16:creationId xmlns:a16="http://schemas.microsoft.com/office/drawing/2014/main" id="{B55E6B4D-A991-434B-9C86-F2023170798C}"/>
              </a:ext>
            </a:extLst>
          </p:cNvPr>
          <p:cNvGrpSpPr>
            <a:grpSpLocks/>
          </p:cNvGrpSpPr>
          <p:nvPr/>
        </p:nvGrpSpPr>
        <p:grpSpPr bwMode="auto">
          <a:xfrm>
            <a:off x="1752601" y="762001"/>
            <a:ext cx="4511675" cy="2936875"/>
            <a:chOff x="144" y="480"/>
            <a:chExt cx="2842" cy="1850"/>
          </a:xfrm>
        </p:grpSpPr>
        <p:pic>
          <p:nvPicPr>
            <p:cNvPr id="28688" name="Picture 4" descr="Bouquet">
              <a:extLst>
                <a:ext uri="{FF2B5EF4-FFF2-40B4-BE49-F238E27FC236}">
                  <a16:creationId xmlns:a16="http://schemas.microsoft.com/office/drawing/2014/main" id="{2F672FFA-CFAC-354D-8329-8CDB01325B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4" y="480"/>
              <a:ext cx="2757"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9" name="Rectangle 5">
              <a:extLst>
                <a:ext uri="{FF2B5EF4-FFF2-40B4-BE49-F238E27FC236}">
                  <a16:creationId xmlns:a16="http://schemas.microsoft.com/office/drawing/2014/main" id="{B02F3444-ABA9-D74B-8DBB-08D69B3AE81F}"/>
                </a:ext>
              </a:extLst>
            </p:cNvPr>
            <p:cNvSpPr>
              <a:spLocks noChangeArrowheads="1"/>
            </p:cNvSpPr>
            <p:nvPr/>
          </p:nvSpPr>
          <p:spPr bwMode="auto">
            <a:xfrm>
              <a:off x="2870" y="2039"/>
              <a:ext cx="116" cy="2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pic>
        <p:nvPicPr>
          <p:cNvPr id="544774" name="Picture 6" descr="Bouquet">
            <a:extLst>
              <a:ext uri="{FF2B5EF4-FFF2-40B4-BE49-F238E27FC236}">
                <a16:creationId xmlns:a16="http://schemas.microsoft.com/office/drawing/2014/main" id="{29648CFF-BBC5-7441-954E-39D4DABD8F3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762000"/>
            <a:ext cx="4495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 name="Group 23">
            <a:extLst>
              <a:ext uri="{FF2B5EF4-FFF2-40B4-BE49-F238E27FC236}">
                <a16:creationId xmlns:a16="http://schemas.microsoft.com/office/drawing/2014/main" id="{15864179-2AFA-2C47-9B4F-5729E1408A72}"/>
              </a:ext>
            </a:extLst>
          </p:cNvPr>
          <p:cNvGrpSpPr>
            <a:grpSpLocks/>
          </p:cNvGrpSpPr>
          <p:nvPr/>
        </p:nvGrpSpPr>
        <p:grpSpPr bwMode="auto">
          <a:xfrm>
            <a:off x="1703388" y="4003675"/>
            <a:ext cx="4176712" cy="2305050"/>
            <a:chOff x="113" y="2522"/>
            <a:chExt cx="2631" cy="1452"/>
          </a:xfrm>
        </p:grpSpPr>
        <p:sp>
          <p:nvSpPr>
            <p:cNvPr id="28686" name="Rectangle 16">
              <a:extLst>
                <a:ext uri="{FF2B5EF4-FFF2-40B4-BE49-F238E27FC236}">
                  <a16:creationId xmlns:a16="http://schemas.microsoft.com/office/drawing/2014/main" id="{26D30920-54A5-0D4C-8EBF-F656A3D3626A}"/>
                </a:ext>
              </a:extLst>
            </p:cNvPr>
            <p:cNvSpPr>
              <a:spLocks noChangeArrowheads="1"/>
            </p:cNvSpPr>
            <p:nvPr/>
          </p:nvSpPr>
          <p:spPr bwMode="auto">
            <a:xfrm>
              <a:off x="295" y="2522"/>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7" name="Rectangle 17">
              <a:extLst>
                <a:ext uri="{FF2B5EF4-FFF2-40B4-BE49-F238E27FC236}">
                  <a16:creationId xmlns:a16="http://schemas.microsoft.com/office/drawing/2014/main" id="{BB3A6A64-B51C-5A41-B137-F2617064548B}"/>
                </a:ext>
              </a:extLst>
            </p:cNvPr>
            <p:cNvSpPr>
              <a:spLocks noChangeArrowheads="1"/>
            </p:cNvSpPr>
            <p:nvPr/>
          </p:nvSpPr>
          <p:spPr bwMode="auto">
            <a:xfrm>
              <a:off x="113"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r>
                <a:rPr lang="en-US" altLang="en-CN" sz="1400">
                  <a:solidFill>
                    <a:srgbClr val="000099"/>
                  </a:solidFill>
                  <a:latin typeface="Comic Sans MS" panose="030F0902030302020204" pitchFamily="66" charset="0"/>
                </a:rPr>
                <a:t>decide if you want to go right, or up</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you decide to go right,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4" name="Group 24">
            <a:extLst>
              <a:ext uri="{FF2B5EF4-FFF2-40B4-BE49-F238E27FC236}">
                <a16:creationId xmlns:a16="http://schemas.microsoft.com/office/drawing/2014/main" id="{7A7076CB-45C2-8144-B6B4-313E45665B52}"/>
              </a:ext>
            </a:extLst>
          </p:cNvPr>
          <p:cNvGrpSpPr>
            <a:grpSpLocks/>
          </p:cNvGrpSpPr>
          <p:nvPr/>
        </p:nvGrpSpPr>
        <p:grpSpPr bwMode="auto">
          <a:xfrm>
            <a:off x="6096000" y="4003675"/>
            <a:ext cx="3816350" cy="2305050"/>
            <a:chOff x="2880" y="2522"/>
            <a:chExt cx="2404" cy="1452"/>
          </a:xfrm>
        </p:grpSpPr>
        <p:sp>
          <p:nvSpPr>
            <p:cNvPr id="28683" name="Rectangle 13">
              <a:extLst>
                <a:ext uri="{FF2B5EF4-FFF2-40B4-BE49-F238E27FC236}">
                  <a16:creationId xmlns:a16="http://schemas.microsoft.com/office/drawing/2014/main" id="{F74B3BD6-A85D-8540-8FD7-CC82188DC979}"/>
                </a:ext>
              </a:extLst>
            </p:cNvPr>
            <p:cNvSpPr>
              <a:spLocks noChangeArrowheads="1"/>
            </p:cNvSpPr>
            <p:nvPr/>
          </p:nvSpPr>
          <p:spPr bwMode="auto">
            <a:xfrm>
              <a:off x="3288" y="2522"/>
              <a:ext cx="1996"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4" name="Rectangle 14">
              <a:extLst>
                <a:ext uri="{FF2B5EF4-FFF2-40B4-BE49-F238E27FC236}">
                  <a16:creationId xmlns:a16="http://schemas.microsoft.com/office/drawing/2014/main" id="{DB39890A-A12F-A945-B36E-C5C8C80A7116}"/>
                </a:ext>
              </a:extLst>
            </p:cNvPr>
            <p:cNvSpPr>
              <a:spLocks noChangeArrowheads="1"/>
            </p:cNvSpPr>
            <p:nvPr/>
          </p:nvSpPr>
          <p:spPr bwMode="auto">
            <a:xfrm>
              <a:off x="3334" y="2569"/>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b/a &gt; dy/dx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8685" name="AutoShape 22">
              <a:extLst>
                <a:ext uri="{FF2B5EF4-FFF2-40B4-BE49-F238E27FC236}">
                  <a16:creationId xmlns:a16="http://schemas.microsoft.com/office/drawing/2014/main" id="{7BD2ED17-850F-204D-B015-63653BF692DC}"/>
                </a:ext>
              </a:extLst>
            </p:cNvPr>
            <p:cNvSpPr>
              <a:spLocks noChangeArrowheads="1"/>
            </p:cNvSpPr>
            <p:nvPr/>
          </p:nvSpPr>
          <p:spPr bwMode="auto">
            <a:xfrm>
              <a:off x="2880" y="2801"/>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28679" name="Group 5">
            <a:extLst>
              <a:ext uri="{FF2B5EF4-FFF2-40B4-BE49-F238E27FC236}">
                <a16:creationId xmlns:a16="http://schemas.microsoft.com/office/drawing/2014/main" id="{3076BDA0-013B-A24B-8A0A-83782D6323AA}"/>
              </a:ext>
            </a:extLst>
          </p:cNvPr>
          <p:cNvGrpSpPr>
            <a:grpSpLocks/>
          </p:cNvGrpSpPr>
          <p:nvPr/>
        </p:nvGrpSpPr>
        <p:grpSpPr bwMode="auto">
          <a:xfrm>
            <a:off x="6056313" y="5257801"/>
            <a:ext cx="2014245" cy="836613"/>
            <a:chOff x="4532312" y="5257799"/>
            <a:chExt cx="2014246" cy="836613"/>
          </a:xfrm>
        </p:grpSpPr>
        <p:sp>
          <p:nvSpPr>
            <p:cNvPr id="28680" name="Rectangle 31">
              <a:extLst>
                <a:ext uri="{FF2B5EF4-FFF2-40B4-BE49-F238E27FC236}">
                  <a16:creationId xmlns:a16="http://schemas.microsoft.com/office/drawing/2014/main" id="{00BFBA06-9C76-7242-AA63-43FEE5A721EA}"/>
                </a:ext>
              </a:extLst>
            </p:cNvPr>
            <p:cNvSpPr>
              <a:spLocks noChangeArrowheads="1"/>
            </p:cNvSpPr>
            <p:nvPr/>
          </p:nvSpPr>
          <p:spPr bwMode="auto">
            <a:xfrm>
              <a:off x="4532312" y="5257799"/>
              <a:ext cx="6492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2000" b="1">
                  <a:solidFill>
                    <a:srgbClr val="FF3300"/>
                  </a:solidFill>
                </a:rPr>
                <a:t>Oy</a:t>
              </a:r>
              <a:br>
                <a:rPr lang="en-US" altLang="en-CN" sz="2000" b="1">
                  <a:solidFill>
                    <a:srgbClr val="FF3300"/>
                  </a:solidFill>
                </a:rPr>
              </a:br>
              <a:r>
                <a:rPr lang="en-US" altLang="en-CN" sz="2000" b="1">
                  <a:solidFill>
                    <a:srgbClr val="FF3300"/>
                  </a:solidFill>
                </a:rPr>
                <a:t>Vey</a:t>
              </a:r>
            </a:p>
          </p:txBody>
        </p:sp>
        <p:sp>
          <p:nvSpPr>
            <p:cNvPr id="28681" name="Line 32">
              <a:extLst>
                <a:ext uri="{FF2B5EF4-FFF2-40B4-BE49-F238E27FC236}">
                  <a16:creationId xmlns:a16="http://schemas.microsoft.com/office/drawing/2014/main" id="{D44043FD-3442-124E-BCFA-DB732C8516BB}"/>
                </a:ext>
              </a:extLst>
            </p:cNvPr>
            <p:cNvSpPr>
              <a:spLocks noChangeShapeType="1"/>
            </p:cNvSpPr>
            <p:nvPr/>
          </p:nvSpPr>
          <p:spPr bwMode="auto">
            <a:xfrm>
              <a:off x="5029199" y="5602288"/>
              <a:ext cx="587375" cy="0"/>
            </a:xfrm>
            <a:prstGeom prst="line">
              <a:avLst/>
            </a:prstGeom>
            <a:noFill/>
            <a:ln w="50800">
              <a:solidFill>
                <a:srgbClr val="FC012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8682" name="Oval 33" descr="Bouquet">
              <a:extLst>
                <a:ext uri="{FF2B5EF4-FFF2-40B4-BE49-F238E27FC236}">
                  <a16:creationId xmlns:a16="http://schemas.microsoft.com/office/drawing/2014/main" id="{D87F44D8-4842-114F-9415-80F788D5EF79}"/>
                </a:ext>
              </a:extLst>
            </p:cNvPr>
            <p:cNvSpPr>
              <a:spLocks noChangeArrowheads="1"/>
            </p:cNvSpPr>
            <p:nvPr/>
          </p:nvSpPr>
          <p:spPr bwMode="auto">
            <a:xfrm>
              <a:off x="6286792" y="5277694"/>
              <a:ext cx="259766" cy="649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Tree>
    <p:extLst>
      <p:ext uri="{BB962C8B-B14F-4D97-AF65-F5344CB8AC3E}">
        <p14:creationId xmlns:p14="http://schemas.microsoft.com/office/powerpoint/2010/main" val="3639233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47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0F6FB20-D5D9-5744-BAEE-AB5BCD4589F2}"/>
              </a:ext>
            </a:extLst>
          </p:cNvPr>
          <p:cNvSpPr>
            <a:spLocks noGrp="1" noChangeArrowheads="1"/>
          </p:cNvSpPr>
          <p:nvPr>
            <p:ph type="title" idx="4294967295"/>
          </p:nvPr>
        </p:nvSpPr>
        <p:spPr/>
        <p:txBody>
          <a:bodyPr/>
          <a:lstStyle/>
          <a:p>
            <a:r>
              <a:rPr lang="en-US" altLang="en-CN"/>
              <a:t>Line Drawing algorithm, </a:t>
            </a:r>
            <a:r>
              <a:rPr lang="en-US" altLang="en-CN" u="sng"/>
              <a:t>optimized</a:t>
            </a:r>
          </a:p>
        </p:txBody>
      </p:sp>
      <p:sp>
        <p:nvSpPr>
          <p:cNvPr id="575491" name="Rectangle 3">
            <a:extLst>
              <a:ext uri="{FF2B5EF4-FFF2-40B4-BE49-F238E27FC236}">
                <a16:creationId xmlns:a16="http://schemas.microsoft.com/office/drawing/2014/main" id="{2A73CD57-B57C-9043-B9CA-D45EE9AF6DD3}"/>
              </a:ext>
            </a:extLst>
          </p:cNvPr>
          <p:cNvSpPr>
            <a:spLocks noChangeArrowheads="1"/>
          </p:cNvSpPr>
          <p:nvPr/>
        </p:nvSpPr>
        <p:spPr bwMode="auto">
          <a:xfrm>
            <a:off x="5951539" y="386080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dirty="0">
                <a:solidFill>
                  <a:srgbClr val="000099"/>
                </a:solidFill>
                <a:latin typeface="Comic Sans MS" panose="030F0902030302020204" pitchFamily="66" charset="0"/>
              </a:rPr>
              <a:t>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&lt; b*dx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Define </a:t>
            </a:r>
            <a:r>
              <a:rPr lang="en-US" altLang="en-CN" sz="1400" dirty="0">
                <a:solidFill>
                  <a:srgbClr val="000099"/>
                </a:solidFill>
                <a:latin typeface="Comic Sans MS" panose="030F0902030302020204" pitchFamily="66" charset="0"/>
              </a:rPr>
              <a:t>diff = 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 b*dx</a:t>
            </a:r>
          </a:p>
          <a:p>
            <a:pPr eaLnBrk="0" fontAlgn="base" hangingPunct="0">
              <a:spcBef>
                <a:spcPct val="60000"/>
              </a:spcBef>
              <a:spcAft>
                <a:spcPct val="0"/>
              </a:spcAft>
              <a:buClr>
                <a:srgbClr val="006600"/>
              </a:buClr>
              <a:buSzPct val="85000"/>
            </a:pPr>
            <a:r>
              <a:rPr lang="en-US" altLang="en-CN" sz="1400" u="sng" dirty="0">
                <a:solidFill>
                  <a:srgbClr val="000000"/>
                </a:solidFill>
                <a:latin typeface="Comic Sans MS" panose="030F0902030302020204" pitchFamily="66" charset="0"/>
              </a:rPr>
              <a:t>Let’s take a close look </a:t>
            </a:r>
            <a:r>
              <a:rPr lang="en-US" altLang="en-CN" sz="1400" dirty="0">
                <a:solidFill>
                  <a:srgbClr val="000000"/>
                </a:solidFill>
                <a:latin typeface="Comic Sans MS" panose="030F0902030302020204" pitchFamily="66" charset="0"/>
              </a:rPr>
              <a:t>at this </a:t>
            </a:r>
            <a:r>
              <a:rPr lang="en-US" altLang="en-CN" sz="1400" dirty="0">
                <a:solidFill>
                  <a:srgbClr val="000099"/>
                </a:solidFill>
                <a:latin typeface="Comic Sans MS" panose="030F0902030302020204" pitchFamily="66" charset="0"/>
              </a:rPr>
              <a:t>diff</a:t>
            </a:r>
            <a:r>
              <a:rPr lang="en-US" altLang="en-CN" sz="14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99"/>
                </a:solidFill>
                <a:latin typeface="Comic Sans MS" panose="030F0902030302020204" pitchFamily="66" charset="0"/>
              </a:rPr>
              <a:t>    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t>
            </a:r>
            <a:r>
              <a:rPr lang="en-US" altLang="en-CN" sz="1400" dirty="0" err="1">
                <a:solidFill>
                  <a:srgbClr val="000000"/>
                </a:solidFill>
                <a:latin typeface="Comic Sans MS" panose="030F0902030302020204" pitchFamily="66" charset="0"/>
              </a:rPr>
              <a:t>a,b</a:t>
            </a:r>
            <a:r>
              <a:rPr lang="en-US" altLang="en-CN" sz="1400" dirty="0">
                <a:solidFill>
                  <a:srgbClr val="000000"/>
                </a:solidFill>
                <a:latin typeface="Comic Sans MS" panose="030F0902030302020204" pitchFamily="66" charset="0"/>
              </a:rPr>
              <a:t>)=(0,0), </a:t>
            </a:r>
            <a:r>
              <a:rPr lang="en-US" altLang="en-CN" sz="1400" dirty="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a=a+1, </a:t>
            </a:r>
            <a:r>
              <a:rPr lang="en-US" altLang="en-CN" sz="1400" dirty="0">
                <a:solidFill>
                  <a:srgbClr val="000099"/>
                </a:solidFill>
                <a:latin typeface="Comic Sans MS" panose="030F0902030302020204" pitchFamily="66" charset="0"/>
              </a:rPr>
              <a:t>diff goes up by </a:t>
            </a:r>
            <a:r>
              <a:rPr lang="en-US" altLang="en-CN" sz="1400" dirty="0" err="1">
                <a:solidFill>
                  <a:srgbClr val="000099"/>
                </a:solidFill>
                <a:latin typeface="Comic Sans MS" panose="030F0902030302020204" pitchFamily="66" charset="0"/>
              </a:rPr>
              <a:t>dy</a:t>
            </a:r>
            <a:endParaRPr lang="en-US" altLang="en-CN" sz="1400" dirty="0">
              <a:solidFill>
                <a:srgbClr val="000099"/>
              </a:solidFill>
              <a:latin typeface="Comic Sans MS" panose="030F0902030302020204" pitchFamily="66" charset="0"/>
            </a:endParaRP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b=b+1, </a:t>
            </a:r>
            <a:r>
              <a:rPr lang="en-US" altLang="en-CN" sz="1400" dirty="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       </a:t>
            </a:r>
          </a:p>
        </p:txBody>
      </p:sp>
      <p:grpSp>
        <p:nvGrpSpPr>
          <p:cNvPr id="2" name="Group 4">
            <a:extLst>
              <a:ext uri="{FF2B5EF4-FFF2-40B4-BE49-F238E27FC236}">
                <a16:creationId xmlns:a16="http://schemas.microsoft.com/office/drawing/2014/main" id="{E7AF59B6-DD30-A343-BD1C-BE8E29EE86B0}"/>
              </a:ext>
            </a:extLst>
          </p:cNvPr>
          <p:cNvGrpSpPr>
            <a:grpSpLocks/>
          </p:cNvGrpSpPr>
          <p:nvPr/>
        </p:nvGrpSpPr>
        <p:grpSpPr bwMode="auto">
          <a:xfrm>
            <a:off x="1992313" y="908050"/>
            <a:ext cx="3168650" cy="2159000"/>
            <a:chOff x="2971" y="618"/>
            <a:chExt cx="1996" cy="1360"/>
          </a:xfrm>
        </p:grpSpPr>
        <p:sp>
          <p:nvSpPr>
            <p:cNvPr id="29707" name="Rectangle 5">
              <a:extLst>
                <a:ext uri="{FF2B5EF4-FFF2-40B4-BE49-F238E27FC236}">
                  <a16:creationId xmlns:a16="http://schemas.microsoft.com/office/drawing/2014/main" id="{B940F610-B26C-2342-BE96-4481A373FF45}"/>
                </a:ext>
              </a:extLst>
            </p:cNvPr>
            <p:cNvSpPr>
              <a:spLocks noChangeArrowheads="1"/>
            </p:cNvSpPr>
            <p:nvPr/>
          </p:nvSpPr>
          <p:spPr bwMode="auto">
            <a:xfrm>
              <a:off x="2971" y="618"/>
              <a:ext cx="1996" cy="131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8" name="Rectangle 6">
              <a:extLst>
                <a:ext uri="{FF2B5EF4-FFF2-40B4-BE49-F238E27FC236}">
                  <a16:creationId xmlns:a16="http://schemas.microsoft.com/office/drawing/2014/main" id="{1977C479-75B8-244E-8C7A-F0732FA542BE}"/>
                </a:ext>
              </a:extLst>
            </p:cNvPr>
            <p:cNvSpPr>
              <a:spLocks noChangeArrowheads="1"/>
            </p:cNvSpPr>
            <p:nvPr/>
          </p:nvSpPr>
          <p:spPr bwMode="auto">
            <a:xfrm>
              <a:off x="3017" y="708"/>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a:t>
              </a:r>
              <a:r>
                <a:rPr lang="en-US" altLang="en-CN" sz="1400">
                  <a:solidFill>
                    <a:srgbClr val="000000"/>
                  </a:solidFill>
                  <a:latin typeface="Comic Sans MS" panose="030F0902030302020204" pitchFamily="66" charset="0"/>
                </a:rPr>
                <a:t>if </a:t>
              </a: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7">
            <a:extLst>
              <a:ext uri="{FF2B5EF4-FFF2-40B4-BE49-F238E27FC236}">
                <a16:creationId xmlns:a16="http://schemas.microsoft.com/office/drawing/2014/main" id="{F767F204-DEA2-AB43-8647-1267DCF292AD}"/>
              </a:ext>
            </a:extLst>
          </p:cNvPr>
          <p:cNvGrpSpPr>
            <a:grpSpLocks/>
          </p:cNvGrpSpPr>
          <p:nvPr/>
        </p:nvGrpSpPr>
        <p:grpSpPr bwMode="auto">
          <a:xfrm>
            <a:off x="1703388" y="3213101"/>
            <a:ext cx="4032250" cy="2879725"/>
            <a:chOff x="2835" y="2115"/>
            <a:chExt cx="2540" cy="1814"/>
          </a:xfrm>
        </p:grpSpPr>
        <p:grpSp>
          <p:nvGrpSpPr>
            <p:cNvPr id="29703" name="Group 8">
              <a:extLst>
                <a:ext uri="{FF2B5EF4-FFF2-40B4-BE49-F238E27FC236}">
                  <a16:creationId xmlns:a16="http://schemas.microsoft.com/office/drawing/2014/main" id="{73046916-D477-AC45-9FFD-00C5AF1B6C38}"/>
                </a:ext>
              </a:extLst>
            </p:cNvPr>
            <p:cNvGrpSpPr>
              <a:grpSpLocks/>
            </p:cNvGrpSpPr>
            <p:nvPr/>
          </p:nvGrpSpPr>
          <p:grpSpPr bwMode="auto">
            <a:xfrm>
              <a:off x="2835" y="2568"/>
              <a:ext cx="2540" cy="1361"/>
              <a:chOff x="2835" y="2568"/>
              <a:chExt cx="2540" cy="1361"/>
            </a:xfrm>
          </p:grpSpPr>
          <p:sp>
            <p:nvSpPr>
              <p:cNvPr id="29705" name="Rectangle 9">
                <a:extLst>
                  <a:ext uri="{FF2B5EF4-FFF2-40B4-BE49-F238E27FC236}">
                    <a16:creationId xmlns:a16="http://schemas.microsoft.com/office/drawing/2014/main" id="{2CEE51B3-F092-A045-8646-CC50BCCC063C}"/>
                  </a:ext>
                </a:extLst>
              </p:cNvPr>
              <p:cNvSpPr>
                <a:spLocks noChangeArrowheads="1"/>
              </p:cNvSpPr>
              <p:nvPr/>
            </p:nvSpPr>
            <p:spPr bwMode="auto">
              <a:xfrm>
                <a:off x="3016" y="2568"/>
                <a:ext cx="2359" cy="1361"/>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6" name="Rectangle 10">
                <a:extLst>
                  <a:ext uri="{FF2B5EF4-FFF2-40B4-BE49-F238E27FC236}">
                    <a16:creationId xmlns:a16="http://schemas.microsoft.com/office/drawing/2014/main" id="{8BD60D5D-274F-1B43-9321-1A9F0EC6717F}"/>
                  </a:ext>
                </a:extLst>
              </p:cNvPr>
              <p:cNvSpPr>
                <a:spLocks noChangeArrowheads="1"/>
              </p:cNvSpPr>
              <p:nvPr/>
            </p:nvSpPr>
            <p:spPr bwMode="auto">
              <a:xfrm>
                <a:off x="2835" y="2659"/>
                <a:ext cx="2540"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  diff = 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diff &lt; 0 set a=a+1,  diff = diff + dx</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 diff = diff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
          <p:nvSpPr>
            <p:cNvPr id="29704" name="AutoShape 11">
              <a:extLst>
                <a:ext uri="{FF2B5EF4-FFF2-40B4-BE49-F238E27FC236}">
                  <a16:creationId xmlns:a16="http://schemas.microsoft.com/office/drawing/2014/main" id="{3A5665D4-2651-2A44-8411-C803F06D41F0}"/>
                </a:ext>
              </a:extLst>
            </p:cNvPr>
            <p:cNvSpPr>
              <a:spLocks noChangeArrowheads="1"/>
            </p:cNvSpPr>
            <p:nvPr/>
          </p:nvSpPr>
          <p:spPr bwMode="auto">
            <a:xfrm rot="5400000">
              <a:off x="3832" y="1985"/>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75503" name="Rectangle 15">
            <a:extLst>
              <a:ext uri="{FF2B5EF4-FFF2-40B4-BE49-F238E27FC236}">
                <a16:creationId xmlns:a16="http://schemas.microsoft.com/office/drawing/2014/main" id="{AB9992C8-E1B8-AA47-B5EF-21A7BC46006F}"/>
              </a:ext>
            </a:extLst>
          </p:cNvPr>
          <p:cNvSpPr>
            <a:spLocks noGrp="1" noChangeArrowheads="1"/>
          </p:cNvSpPr>
          <p:nvPr>
            <p:ph type="body" idx="4294967295"/>
          </p:nvPr>
        </p:nvSpPr>
        <p:spPr>
          <a:xfrm>
            <a:off x="5767388" y="908050"/>
            <a:ext cx="4578350" cy="2089150"/>
          </a:xfrm>
          <a:noFill/>
        </p:spPr>
        <p:txBody>
          <a:bodyPr/>
          <a:lstStyle/>
          <a:p>
            <a:pPr>
              <a:lnSpc>
                <a:spcPct val="90000"/>
              </a:lnSpc>
              <a:buFont typeface="Wingdings" pitchFamily="2" charset="2"/>
              <a:buNone/>
            </a:pPr>
            <a:r>
              <a:rPr lang="en-US" altLang="en-CN" sz="1600" u="sng"/>
              <a:t>Motivation</a:t>
            </a:r>
          </a:p>
          <a:p>
            <a:pPr>
              <a:lnSpc>
                <a:spcPct val="90000"/>
              </a:lnSpc>
            </a:pPr>
            <a:r>
              <a:rPr lang="en-US" altLang="en-CN" sz="1600"/>
              <a:t>When you draw polygons, e.g. in animation or video, you need to draw millions of lines</a:t>
            </a:r>
          </a:p>
          <a:p>
            <a:pPr>
              <a:lnSpc>
                <a:spcPct val="90000"/>
              </a:lnSpc>
            </a:pPr>
            <a:r>
              <a:rPr lang="en-US" altLang="en-CN" sz="1600"/>
              <a:t>Therefore, drawLine must be ultra fast</a:t>
            </a:r>
          </a:p>
          <a:p>
            <a:pPr>
              <a:lnSpc>
                <a:spcPct val="90000"/>
              </a:lnSpc>
            </a:pPr>
            <a:r>
              <a:rPr lang="en-US" altLang="en-CN" sz="1600"/>
              <a:t>Division is a very slow operation</a:t>
            </a:r>
          </a:p>
          <a:p>
            <a:pPr>
              <a:lnSpc>
                <a:spcPct val="90000"/>
              </a:lnSpc>
            </a:pPr>
            <a:r>
              <a:rPr lang="en-US" altLang="en-CN" sz="1600"/>
              <a:t>Addition is ultra fast (hardware based) </a:t>
            </a:r>
          </a:p>
        </p:txBody>
      </p:sp>
    </p:spTree>
    <p:extLst>
      <p:ext uri="{BB962C8B-B14F-4D97-AF65-F5344CB8AC3E}">
        <p14:creationId xmlns:p14="http://schemas.microsoft.com/office/powerpoint/2010/main" val="1257680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550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550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55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550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550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5491">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5491">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75491">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75491">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75491">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75491">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75491">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75491">
                                            <p:txEl>
                                              <p:pRg st="7" end="7"/>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autoUpdateAnimBg="0"/>
      <p:bldP spid="575503"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D562161-C47D-7147-9D52-3ED262207DBD}"/>
              </a:ext>
            </a:extLst>
          </p:cNvPr>
          <p:cNvSpPr>
            <a:spLocks noGrp="1" noChangeArrowheads="1"/>
          </p:cNvSpPr>
          <p:nvPr>
            <p:ph type="title"/>
          </p:nvPr>
        </p:nvSpPr>
        <p:spPr/>
        <p:txBody>
          <a:bodyPr/>
          <a:lstStyle/>
          <a:p>
            <a:r>
              <a:rPr lang="en-US" altLang="en-CN"/>
              <a:t>Circle drawing</a:t>
            </a:r>
            <a:endParaRPr lang="en-US" altLang="en-CN" sz="1600" b="1">
              <a:solidFill>
                <a:srgbClr val="000099"/>
              </a:solidFill>
              <a:latin typeface="Courier New" panose="02070309020205020404" pitchFamily="49" charset="0"/>
              <a:cs typeface="Courier New" panose="02070309020205020404" pitchFamily="49" charset="0"/>
            </a:endParaRPr>
          </a:p>
        </p:txBody>
      </p:sp>
      <p:pic>
        <p:nvPicPr>
          <p:cNvPr id="805891" name="Picture 3" descr="Bouquet">
            <a:extLst>
              <a:ext uri="{FF2B5EF4-FFF2-40B4-BE49-F238E27FC236}">
                <a16:creationId xmlns:a16="http://schemas.microsoft.com/office/drawing/2014/main" id="{AFA363A2-0809-9044-BC15-2B1BBDA81F2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0" y="4953001"/>
            <a:ext cx="6705600" cy="1401763"/>
          </a:xfrm>
          <a:prstGeom prst="rect">
            <a:avLst/>
          </a:prstGeom>
          <a:noFill/>
          <a:ln>
            <a:noFill/>
          </a:ln>
          <a:effectLst/>
          <a:extLst>
            <a:ext uri="{909E8E84-426E-40DD-AFC4-6F175D3DCCD1}">
              <a14:hiddenFill xmlns:a14="http://schemas.microsoft.com/office/drawing/2010/main">
                <a:blipFill dpi="0" rotWithShape="0">
                  <a:blip r:embed="rId4"/>
                  <a:srcRect l="25781" t="78305" r="25000" b="7527"/>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05892" name="Group 4">
            <a:extLst>
              <a:ext uri="{FF2B5EF4-FFF2-40B4-BE49-F238E27FC236}">
                <a16:creationId xmlns:a16="http://schemas.microsoft.com/office/drawing/2014/main" id="{91AC81AD-1055-2640-A321-04ED211530DF}"/>
              </a:ext>
            </a:extLst>
          </p:cNvPr>
          <p:cNvGrpSpPr>
            <a:grpSpLocks/>
          </p:cNvGrpSpPr>
          <p:nvPr/>
        </p:nvGrpSpPr>
        <p:grpSpPr bwMode="auto">
          <a:xfrm>
            <a:off x="2895601" y="762000"/>
            <a:ext cx="6227763" cy="3962400"/>
            <a:chOff x="864" y="480"/>
            <a:chExt cx="3923" cy="2496"/>
          </a:xfrm>
        </p:grpSpPr>
        <p:pic>
          <p:nvPicPr>
            <p:cNvPr id="30725" name="Picture 5" descr="Bouquet">
              <a:extLst>
                <a:ext uri="{FF2B5EF4-FFF2-40B4-BE49-F238E27FC236}">
                  <a16:creationId xmlns:a16="http://schemas.microsoft.com/office/drawing/2014/main" id="{8C8ADAAB-279F-0F4E-B148-DA8715B0309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44" y="480"/>
              <a:ext cx="3443" cy="2496"/>
            </a:xfrm>
            <a:prstGeom prst="rect">
              <a:avLst/>
            </a:prstGeom>
            <a:noFill/>
            <a:ln>
              <a:noFill/>
            </a:ln>
            <a:effectLst/>
            <a:extLst>
              <a:ext uri="{909E8E84-426E-40DD-AFC4-6F175D3DCCD1}">
                <a14:hiddenFill xmlns:a14="http://schemas.microsoft.com/office/drawing/2010/main">
                  <a:blipFill dpi="0" rotWithShape="0">
                    <a:blip r:embed="rId4"/>
                    <a:srcRect l="25781" t="24469" r="25000" b="2641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Rectangle 6">
              <a:extLst>
                <a:ext uri="{FF2B5EF4-FFF2-40B4-BE49-F238E27FC236}">
                  <a16:creationId xmlns:a16="http://schemas.microsoft.com/office/drawing/2014/main" id="{16A613B7-5414-9E43-BFE2-65E156AA19E6}"/>
                </a:ext>
              </a:extLst>
            </p:cNvPr>
            <p:cNvSpPr>
              <a:spLocks noChangeArrowheads="1"/>
            </p:cNvSpPr>
            <p:nvPr/>
          </p:nvSpPr>
          <p:spPr bwMode="auto">
            <a:xfrm>
              <a:off x="864" y="528"/>
              <a:ext cx="1104"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The screen origin (0,0)</a:t>
              </a:r>
              <a:b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b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is at the top left.</a:t>
              </a:r>
            </a:p>
          </p:txBody>
        </p:sp>
      </p:grpSp>
    </p:spTree>
    <p:extLst>
      <p:ext uri="{BB962C8B-B14F-4D97-AF65-F5344CB8AC3E}">
        <p14:creationId xmlns:p14="http://schemas.microsoft.com/office/powerpoint/2010/main" val="3060278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058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0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C9CFFD4-009A-824E-97E0-C53E2210B5D1}"/>
              </a:ext>
            </a:extLst>
          </p:cNvPr>
          <p:cNvSpPr>
            <a:spLocks noGrp="1" noChangeArrowheads="1"/>
          </p:cNvSpPr>
          <p:nvPr>
            <p:ph type="title"/>
          </p:nvPr>
        </p:nvSpPr>
        <p:spPr/>
        <p:txBody>
          <a:bodyPr/>
          <a:lstStyle/>
          <a:p>
            <a:r>
              <a:rPr lang="en-US" altLang="en-CN"/>
              <a:t>Some Final notes</a:t>
            </a:r>
          </a:p>
        </p:txBody>
      </p:sp>
      <p:sp>
        <p:nvSpPr>
          <p:cNvPr id="44035" name="Rectangle 3">
            <a:extLst>
              <a:ext uri="{FF2B5EF4-FFF2-40B4-BE49-F238E27FC236}">
                <a16:creationId xmlns:a16="http://schemas.microsoft.com/office/drawing/2014/main" id="{406AD80C-4EF3-AF47-BEAB-2B260C7C2059}"/>
              </a:ext>
            </a:extLst>
          </p:cNvPr>
          <p:cNvSpPr>
            <a:spLocks noGrp="1" noChangeArrowheads="1"/>
          </p:cNvSpPr>
          <p:nvPr>
            <p:ph type="body" idx="1"/>
          </p:nvPr>
        </p:nvSpPr>
        <p:spPr>
          <a:xfrm>
            <a:off x="1828800" y="836613"/>
            <a:ext cx="8534400" cy="5410200"/>
          </a:xfrm>
        </p:spPr>
        <p:txBody>
          <a:bodyPr/>
          <a:lstStyle/>
          <a:p>
            <a:r>
              <a:rPr lang="en-US" altLang="en-CN" sz="1800"/>
              <a:t>CS is a science</a:t>
            </a:r>
          </a:p>
          <a:p>
            <a:r>
              <a:rPr lang="en-US" altLang="en-CN" sz="1800"/>
              <a:t>What is science?</a:t>
            </a:r>
          </a:p>
          <a:p>
            <a:r>
              <a:rPr lang="en-US" altLang="en-CN" sz="1800"/>
              <a:t>Reductionism</a:t>
            </a:r>
          </a:p>
          <a:p>
            <a:r>
              <a:rPr lang="en-US" altLang="en-CN" sz="1800"/>
              <a:t>Life science: From Aristo (millions of rules) to Darwin (3 rules) to Watson and Crick (1 rule)</a:t>
            </a:r>
          </a:p>
          <a:p>
            <a:r>
              <a:rPr lang="en-US" altLang="en-CN" sz="1800"/>
              <a:t>Computer science: We </a:t>
            </a:r>
            <a:r>
              <a:rPr lang="en-US" altLang="en-CN" sz="1800" i="1"/>
              <a:t>knew</a:t>
            </a:r>
            <a:r>
              <a:rPr lang="en-US" altLang="en-CN" sz="1800"/>
              <a:t> in advance that we could build a computer from almost nothing.  In this course we actually did it.</a:t>
            </a:r>
          </a:p>
          <a:p>
            <a:r>
              <a:rPr lang="en-US" altLang="en-CN" sz="1800"/>
              <a:t>Key lessons:</a:t>
            </a:r>
          </a:p>
          <a:p>
            <a:pPr lvl="1"/>
            <a:r>
              <a:rPr lang="en-US" altLang="en-CN" sz="1800"/>
              <a:t>Elegance</a:t>
            </a:r>
          </a:p>
          <a:p>
            <a:pPr lvl="1"/>
            <a:r>
              <a:rPr lang="en-US" altLang="en-CN" sz="1800"/>
              <a:t>Clarity </a:t>
            </a:r>
          </a:p>
          <a:p>
            <a:pPr lvl="1"/>
            <a:r>
              <a:rPr lang="en-US" altLang="en-CN" sz="1800"/>
              <a:t>Simplicity</a:t>
            </a:r>
          </a:p>
          <a:p>
            <a:pPr lvl="1"/>
            <a:r>
              <a:rPr lang="en-US" altLang="en-CN" sz="1800"/>
              <a:t>Playfulness.</a:t>
            </a:r>
          </a:p>
        </p:txBody>
      </p:sp>
      <p:pic>
        <p:nvPicPr>
          <p:cNvPr id="44036" name="Picture 4" descr="Bouquet">
            <a:extLst>
              <a:ext uri="{FF2B5EF4-FFF2-40B4-BE49-F238E27FC236}">
                <a16:creationId xmlns:a16="http://schemas.microsoft.com/office/drawing/2014/main" id="{AAE4FEF1-408F-714E-A730-5C7C8F15028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05576" y="3810000"/>
            <a:ext cx="4162425" cy="2501900"/>
          </a:xfrm>
          <a:prstGeom prst="rect">
            <a:avLst/>
          </a:prstGeom>
          <a:noFill/>
          <a:ln>
            <a:noFill/>
          </a:ln>
          <a:effectLst/>
          <a:extLst>
            <a:ext uri="{909E8E84-426E-40DD-AFC4-6F175D3DCCD1}">
              <a14:hiddenFill xmlns:a14="http://schemas.microsoft.com/office/drawing/2010/main">
                <a:blipFill dpi="0" rotWithShape="0">
                  <a:blip/>
                  <a:srcRect l="3134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4" descr="Bouquet">
            <a:extLst>
              <a:ext uri="{FF2B5EF4-FFF2-40B4-BE49-F238E27FC236}">
                <a16:creationId xmlns:a16="http://schemas.microsoft.com/office/drawing/2014/main" id="{E37C7089-6EC7-5D4A-BB6C-9098EE0FDF6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29200" y="3802063"/>
            <a:ext cx="1346200" cy="2501900"/>
          </a:xfrm>
          <a:prstGeom prst="rect">
            <a:avLst/>
          </a:prstGeom>
          <a:noFill/>
          <a:ln>
            <a:noFill/>
          </a:ln>
          <a:effectLst/>
          <a:extLst>
            <a:ext uri="{909E8E84-426E-40DD-AFC4-6F175D3DCCD1}">
              <a14:hiddenFill xmlns:a14="http://schemas.microsoft.com/office/drawing/2010/main">
                <a:blipFill dpi="0" rotWithShape="0">
                  <a:blip/>
                  <a:srcRect r="7778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9473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919576"/>
            <a:ext cx="11360800" cy="763600"/>
          </a:xfrm>
        </p:spPr>
        <p:txBody>
          <a:bodyPr/>
          <a:lstStyle/>
          <a:p>
            <a:pPr algn="ctr"/>
            <a:r>
              <a:rPr lang="en-US" b="1" i="1" dirty="0"/>
              <a:t>What if</a:t>
            </a:r>
            <a:r>
              <a:rPr lang="en-US" dirty="0"/>
              <a:t> a Unifying</a:t>
            </a:r>
            <a:r>
              <a:rPr lang="en-US" dirty="0">
                <a:solidFill>
                  <a:schemeClr val="tx1"/>
                </a:solidFill>
              </a:rPr>
              <a:t> </a:t>
            </a:r>
            <a:r>
              <a:rPr lang="en-US" dirty="0"/>
              <a:t>Foundation doesn’t exist?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25</a:t>
            </a:fld>
            <a:endParaRPr lang="en" kern="0" dirty="0">
              <a:solidFill>
                <a:srgbClr val="595959"/>
              </a:solidFill>
              <a:latin typeface="Arial"/>
              <a:cs typeface="Arial"/>
              <a:sym typeface="Arial"/>
            </a:endParaRPr>
          </a:p>
        </p:txBody>
      </p:sp>
      <p:sp>
        <p:nvSpPr>
          <p:cNvPr id="9" name="Title 1">
            <a:extLst>
              <a:ext uri="{FF2B5EF4-FFF2-40B4-BE49-F238E27FC236}">
                <a16:creationId xmlns:a16="http://schemas.microsoft.com/office/drawing/2014/main" id="{2EE77C30-9EFC-5149-8F80-91CB6D468CA5}"/>
              </a:ext>
            </a:extLst>
          </p:cNvPr>
          <p:cNvSpPr txBox="1">
            <a:spLocks/>
          </p:cNvSpPr>
          <p:nvPr/>
        </p:nvSpPr>
        <p:spPr>
          <a:xfrm>
            <a:off x="415600" y="1808492"/>
            <a:ext cx="113608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defTabSz="1219170">
              <a:buClr>
                <a:srgbClr val="000000"/>
              </a:buClr>
            </a:pPr>
            <a:r>
              <a:rPr lang="en-US" sz="2400" b="1" i="1" kern="0" dirty="0">
                <a:solidFill>
                  <a:srgbClr val="000000"/>
                </a:solidFill>
              </a:rPr>
              <a:t>What if</a:t>
            </a:r>
            <a:r>
              <a:rPr lang="en-US" sz="2400" kern="0" dirty="0">
                <a:solidFill>
                  <a:srgbClr val="000000"/>
                </a:solidFill>
              </a:rPr>
              <a:t> there are many Cognitive Foundations?</a:t>
            </a:r>
          </a:p>
        </p:txBody>
      </p:sp>
      <p:pic>
        <p:nvPicPr>
          <p:cNvPr id="10" name="Picture 9">
            <a:hlinkClick r:id="rId2"/>
            <a:extLst>
              <a:ext uri="{FF2B5EF4-FFF2-40B4-BE49-F238E27FC236}">
                <a16:creationId xmlns:a16="http://schemas.microsoft.com/office/drawing/2014/main" id="{E59E7DA1-9988-CF43-8ADF-39B312337151}"/>
              </a:ext>
            </a:extLst>
          </p:cNvPr>
          <p:cNvPicPr>
            <a:picLocks noChangeAspect="1"/>
          </p:cNvPicPr>
          <p:nvPr/>
        </p:nvPicPr>
        <p:blipFill>
          <a:blip r:embed="rId3"/>
          <a:stretch>
            <a:fillRect/>
          </a:stretch>
        </p:blipFill>
        <p:spPr>
          <a:xfrm>
            <a:off x="4881532" y="2394603"/>
            <a:ext cx="2428937" cy="3782613"/>
          </a:xfrm>
          <a:prstGeom prst="rect">
            <a:avLst/>
          </a:prstGeom>
        </p:spPr>
      </p:pic>
      <p:sp>
        <p:nvSpPr>
          <p:cNvPr id="11" name="Title 1">
            <a:extLst>
              <a:ext uri="{FF2B5EF4-FFF2-40B4-BE49-F238E27FC236}">
                <a16:creationId xmlns:a16="http://schemas.microsoft.com/office/drawing/2014/main" id="{490C789F-5B57-E240-B6B0-D345B8B2C348}"/>
              </a:ext>
            </a:extLst>
          </p:cNvPr>
          <p:cNvSpPr txBox="1">
            <a:spLocks/>
          </p:cNvSpPr>
          <p:nvPr/>
        </p:nvSpPr>
        <p:spPr>
          <a:xfrm>
            <a:off x="415600" y="6177216"/>
            <a:ext cx="113608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defTabSz="1219170">
              <a:buClr>
                <a:srgbClr val="000000"/>
              </a:buClr>
            </a:pPr>
            <a:r>
              <a:rPr lang="en-US" sz="2400" b="1" i="1" kern="0" dirty="0">
                <a:solidFill>
                  <a:srgbClr val="000000"/>
                </a:solidFill>
              </a:rPr>
              <a:t>It is like admitting there exists some completely exotic species…</a:t>
            </a:r>
            <a:endParaRPr lang="en-US" sz="2400" kern="0" dirty="0">
              <a:solidFill>
                <a:srgbClr val="000000"/>
              </a:solidFill>
            </a:endParaRPr>
          </a:p>
        </p:txBody>
      </p:sp>
      <p:sp>
        <p:nvSpPr>
          <p:cNvPr id="3" name="TextBox 2">
            <a:extLst>
              <a:ext uri="{FF2B5EF4-FFF2-40B4-BE49-F238E27FC236}">
                <a16:creationId xmlns:a16="http://schemas.microsoft.com/office/drawing/2014/main" id="{5EF3643A-A0BE-CE4F-9D47-8F07935902F5}"/>
              </a:ext>
            </a:extLst>
          </p:cNvPr>
          <p:cNvSpPr txBox="1"/>
          <p:nvPr/>
        </p:nvSpPr>
        <p:spPr>
          <a:xfrm>
            <a:off x="598799" y="3184711"/>
            <a:ext cx="4507912" cy="2103589"/>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We might assume that humans and aliens have significantly different cognitive frameworks.</a:t>
            </a:r>
          </a:p>
          <a:p>
            <a:pPr defTabSz="1219170">
              <a:buClr>
                <a:srgbClr val="000000"/>
              </a:buClr>
            </a:pPr>
            <a:endParaRPr lang="en-TW" sz="1867" kern="0" dirty="0">
              <a:solidFill>
                <a:srgbClr val="000000"/>
              </a:solidFill>
              <a:latin typeface="Arial"/>
              <a:cs typeface="Arial"/>
              <a:sym typeface="Arial"/>
            </a:endParaRPr>
          </a:p>
          <a:p>
            <a:pPr defTabSz="1219170">
              <a:buClr>
                <a:srgbClr val="000000"/>
              </a:buClr>
            </a:pPr>
            <a:r>
              <a:rPr lang="en-TW" sz="1867" kern="0" dirty="0">
                <a:solidFill>
                  <a:srgbClr val="000000"/>
                </a:solidFill>
                <a:latin typeface="Arial"/>
                <a:cs typeface="Arial"/>
                <a:sym typeface="Arial"/>
              </a:rPr>
              <a:t>But, are the fundamentally different?</a:t>
            </a:r>
          </a:p>
          <a:p>
            <a:pPr defTabSz="1219170">
              <a:buClr>
                <a:srgbClr val="000000"/>
              </a:buClr>
            </a:pPr>
            <a:endParaRPr lang="en-TW" sz="1867" kern="0" dirty="0">
              <a:solidFill>
                <a:srgbClr val="000000"/>
              </a:solidFill>
              <a:latin typeface="Arial"/>
              <a:cs typeface="Arial"/>
              <a:sym typeface="Arial"/>
            </a:endParaRPr>
          </a:p>
          <a:p>
            <a:pPr defTabSz="1219170">
              <a:buClr>
                <a:srgbClr val="000000"/>
              </a:buClr>
            </a:pPr>
            <a:r>
              <a:rPr lang="en-TW" sz="1867" kern="0" dirty="0">
                <a:solidFill>
                  <a:srgbClr val="000000"/>
                </a:solidFill>
                <a:latin typeface="Arial"/>
                <a:cs typeface="Arial"/>
                <a:sym typeface="Arial"/>
              </a:rPr>
              <a:t>Can there be any “connections”?</a:t>
            </a:r>
          </a:p>
        </p:txBody>
      </p:sp>
      <p:sp>
        <p:nvSpPr>
          <p:cNvPr id="8" name="Rectangle 3">
            <a:extLst>
              <a:ext uri="{FF2B5EF4-FFF2-40B4-BE49-F238E27FC236}">
                <a16:creationId xmlns:a16="http://schemas.microsoft.com/office/drawing/2014/main" id="{2A499EB7-EF6B-4440-9CF3-711EED1C7BC5}"/>
              </a:ext>
            </a:extLst>
          </p:cNvPr>
          <p:cNvSpPr>
            <a:spLocks noChangeArrowheads="1"/>
          </p:cNvSpPr>
          <p:nvPr/>
        </p:nvSpPr>
        <p:spPr bwMode="auto">
          <a:xfrm>
            <a:off x="7477818" y="308398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dirty="0">
                <a:solidFill>
                  <a:srgbClr val="000099"/>
                </a:solidFill>
                <a:latin typeface="Comic Sans MS" panose="030F0902030302020204" pitchFamily="66" charset="0"/>
              </a:rPr>
              <a:t>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NOT same as   </a:t>
            </a:r>
            <a:r>
              <a:rPr lang="en-US" altLang="en-CN" sz="1400" dirty="0">
                <a:solidFill>
                  <a:srgbClr val="000099"/>
                </a:solidFill>
                <a:latin typeface="Comic Sans MS" panose="030F0902030302020204" pitchFamily="66" charset="0"/>
              </a:rPr>
              <a:t>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&lt; b*dx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Define </a:t>
            </a:r>
            <a:r>
              <a:rPr lang="en-US" altLang="en-CN" sz="1400" dirty="0">
                <a:solidFill>
                  <a:srgbClr val="000099"/>
                </a:solidFill>
                <a:latin typeface="Comic Sans MS" panose="030F0902030302020204" pitchFamily="66" charset="0"/>
              </a:rPr>
              <a:t>diff = 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 b*dx</a:t>
            </a:r>
          </a:p>
          <a:p>
            <a:pPr eaLnBrk="0" fontAlgn="base" hangingPunct="0">
              <a:spcBef>
                <a:spcPct val="60000"/>
              </a:spcBef>
              <a:spcAft>
                <a:spcPct val="0"/>
              </a:spcAft>
              <a:buClr>
                <a:srgbClr val="006600"/>
              </a:buClr>
              <a:buSzPct val="85000"/>
            </a:pPr>
            <a:r>
              <a:rPr lang="en-US" altLang="en-CN" sz="1400" u="sng" dirty="0">
                <a:solidFill>
                  <a:srgbClr val="000000"/>
                </a:solidFill>
                <a:latin typeface="Comic Sans MS" panose="030F0902030302020204" pitchFamily="66" charset="0"/>
              </a:rPr>
              <a:t>Let’s take a close look </a:t>
            </a:r>
            <a:r>
              <a:rPr lang="en-US" altLang="en-CN" sz="1400" dirty="0">
                <a:solidFill>
                  <a:srgbClr val="000000"/>
                </a:solidFill>
                <a:latin typeface="Comic Sans MS" panose="030F0902030302020204" pitchFamily="66" charset="0"/>
              </a:rPr>
              <a:t>at this </a:t>
            </a:r>
            <a:r>
              <a:rPr lang="en-US" altLang="en-CN" sz="1400" dirty="0">
                <a:solidFill>
                  <a:srgbClr val="000099"/>
                </a:solidFill>
                <a:latin typeface="Comic Sans MS" panose="030F0902030302020204" pitchFamily="66" charset="0"/>
              </a:rPr>
              <a:t>diff</a:t>
            </a:r>
            <a:r>
              <a:rPr lang="en-US" altLang="en-CN" sz="14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99"/>
                </a:solidFill>
                <a:latin typeface="Comic Sans MS" panose="030F0902030302020204" pitchFamily="66" charset="0"/>
              </a:rPr>
              <a:t>    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t>
            </a:r>
            <a:r>
              <a:rPr lang="en-US" altLang="en-CN" sz="1400" dirty="0" err="1">
                <a:solidFill>
                  <a:srgbClr val="000000"/>
                </a:solidFill>
                <a:latin typeface="Comic Sans MS" panose="030F0902030302020204" pitchFamily="66" charset="0"/>
              </a:rPr>
              <a:t>a,b</a:t>
            </a:r>
            <a:r>
              <a:rPr lang="en-US" altLang="en-CN" sz="1400" dirty="0">
                <a:solidFill>
                  <a:srgbClr val="000000"/>
                </a:solidFill>
                <a:latin typeface="Comic Sans MS" panose="030F0902030302020204" pitchFamily="66" charset="0"/>
              </a:rPr>
              <a:t>)=(0,0), </a:t>
            </a:r>
            <a:r>
              <a:rPr lang="en-US" altLang="en-CN" sz="1400" dirty="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a=a+1, </a:t>
            </a:r>
            <a:r>
              <a:rPr lang="en-US" altLang="en-CN" sz="1400" dirty="0">
                <a:solidFill>
                  <a:srgbClr val="000099"/>
                </a:solidFill>
                <a:latin typeface="Comic Sans MS" panose="030F0902030302020204" pitchFamily="66" charset="0"/>
              </a:rPr>
              <a:t>diff goes up by </a:t>
            </a:r>
            <a:r>
              <a:rPr lang="en-US" altLang="en-CN" sz="1400" dirty="0" err="1">
                <a:solidFill>
                  <a:srgbClr val="000099"/>
                </a:solidFill>
                <a:latin typeface="Comic Sans MS" panose="030F0902030302020204" pitchFamily="66" charset="0"/>
              </a:rPr>
              <a:t>dy</a:t>
            </a:r>
            <a:endParaRPr lang="en-US" altLang="en-CN" sz="1400" dirty="0">
              <a:solidFill>
                <a:srgbClr val="000099"/>
              </a:solidFill>
              <a:latin typeface="Comic Sans MS" panose="030F0902030302020204" pitchFamily="66" charset="0"/>
            </a:endParaRP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b=b+1, </a:t>
            </a:r>
            <a:r>
              <a:rPr lang="en-US" altLang="en-CN" sz="1400" dirty="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       </a:t>
            </a:r>
          </a:p>
        </p:txBody>
      </p:sp>
      <p:sp>
        <p:nvSpPr>
          <p:cNvPr id="5" name="TextBox 4">
            <a:extLst>
              <a:ext uri="{FF2B5EF4-FFF2-40B4-BE49-F238E27FC236}">
                <a16:creationId xmlns:a16="http://schemas.microsoft.com/office/drawing/2014/main" id="{D5A9DC7D-59D4-024F-9C2D-FBFFC11BFB2A}"/>
              </a:ext>
            </a:extLst>
          </p:cNvPr>
          <p:cNvSpPr txBox="1"/>
          <p:nvPr/>
        </p:nvSpPr>
        <p:spPr>
          <a:xfrm>
            <a:off x="8128000" y="2572092"/>
            <a:ext cx="2531462" cy="369332"/>
          </a:xfrm>
          <a:prstGeom prst="rect">
            <a:avLst/>
          </a:prstGeom>
          <a:noFill/>
        </p:spPr>
        <p:txBody>
          <a:bodyPr wrap="none" rtlCol="0">
            <a:spAutoFit/>
          </a:bodyPr>
          <a:lstStyle/>
          <a:p>
            <a:r>
              <a:rPr lang="en-US" dirty="0"/>
              <a:t>For</a:t>
            </a:r>
            <a:r>
              <a:rPr lang="zh-CN" altLang="en-US" dirty="0"/>
              <a:t> </a:t>
            </a:r>
            <a:r>
              <a:rPr lang="en-US" altLang="zh-CN" dirty="0"/>
              <a:t>example</a:t>
            </a:r>
            <a:r>
              <a:rPr lang="zh-CN" altLang="en-US" dirty="0"/>
              <a:t>： </a:t>
            </a:r>
            <a:r>
              <a:rPr lang="en-US" altLang="zh-CN" b="1" i="1" dirty="0"/>
              <a:t>What if</a:t>
            </a:r>
            <a:endParaRPr lang="en-US" b="1" i="1" dirty="0"/>
          </a:p>
        </p:txBody>
      </p:sp>
      <p:sp>
        <p:nvSpPr>
          <p:cNvPr id="6" name="Multiply 5">
            <a:extLst>
              <a:ext uri="{FF2B5EF4-FFF2-40B4-BE49-F238E27FC236}">
                <a16:creationId xmlns:a16="http://schemas.microsoft.com/office/drawing/2014/main" id="{A02B06C9-369B-6441-ACDF-0B17A45D2F45}"/>
              </a:ext>
            </a:extLst>
          </p:cNvPr>
          <p:cNvSpPr/>
          <p:nvPr/>
        </p:nvSpPr>
        <p:spPr>
          <a:xfrm>
            <a:off x="8567636" y="3585630"/>
            <a:ext cx="2286000" cy="1803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33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 Sound Foundation for Computational Tools?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26</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50D86244-EE36-264E-8704-051E9BE5D1D7}"/>
              </a:ext>
            </a:extLst>
          </p:cNvPr>
          <p:cNvPicPr>
            <a:picLocks noChangeAspect="1"/>
          </p:cNvPicPr>
          <p:nvPr/>
        </p:nvPicPr>
        <p:blipFill>
          <a:blip r:embed="rId3"/>
          <a:stretch>
            <a:fillRect/>
          </a:stretch>
        </p:blipFill>
        <p:spPr>
          <a:xfrm>
            <a:off x="3135881" y="1117750"/>
            <a:ext cx="5920235" cy="4386724"/>
          </a:xfrm>
          <a:prstGeom prst="rect">
            <a:avLst/>
          </a:prstGeom>
        </p:spPr>
      </p:pic>
      <p:sp>
        <p:nvSpPr>
          <p:cNvPr id="5" name="TextBox 4">
            <a:extLst>
              <a:ext uri="{FF2B5EF4-FFF2-40B4-BE49-F238E27FC236}">
                <a16:creationId xmlns:a16="http://schemas.microsoft.com/office/drawing/2014/main" id="{EE34D319-2B58-BF4E-BBFF-079735E329E9}"/>
              </a:ext>
            </a:extLst>
          </p:cNvPr>
          <p:cNvSpPr txBox="1"/>
          <p:nvPr/>
        </p:nvSpPr>
        <p:spPr>
          <a:xfrm>
            <a:off x="4009743" y="5593015"/>
            <a:ext cx="4118435"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A commercial by a German company</a:t>
            </a:r>
          </a:p>
        </p:txBody>
      </p:sp>
      <p:sp>
        <p:nvSpPr>
          <p:cNvPr id="6" name="Rectangle 5">
            <a:extLst>
              <a:ext uri="{FF2B5EF4-FFF2-40B4-BE49-F238E27FC236}">
                <a16:creationId xmlns:a16="http://schemas.microsoft.com/office/drawing/2014/main" id="{547DB107-DFAD-6247-A1A4-9F569C26CE43}"/>
              </a:ext>
            </a:extLst>
          </p:cNvPr>
          <p:cNvSpPr/>
          <p:nvPr/>
        </p:nvSpPr>
        <p:spPr>
          <a:xfrm>
            <a:off x="667413" y="6001333"/>
            <a:ext cx="11360799" cy="502573"/>
          </a:xfrm>
          <a:prstGeom prst="rect">
            <a:avLst/>
          </a:prstGeom>
        </p:spPr>
        <p:txBody>
          <a:bodyPr wrap="square">
            <a:spAutoFit/>
          </a:bodyPr>
          <a:lstStyle/>
          <a:p>
            <a:pPr defTabSz="1219170">
              <a:buClr>
                <a:srgbClr val="000000"/>
              </a:buClr>
            </a:pPr>
            <a:r>
              <a:rPr lang="en-US" sz="1333" kern="0" dirty="0">
                <a:solidFill>
                  <a:srgbClr val="111111"/>
                </a:solidFill>
                <a:latin typeface="Open Sans"/>
                <a:cs typeface="Arial"/>
                <a:sym typeface="Arial"/>
              </a:rPr>
              <a:t>The website of </a:t>
            </a:r>
            <a:r>
              <a:rPr lang="en-US" sz="1333" kern="0" dirty="0" err="1">
                <a:solidFill>
                  <a:srgbClr val="111111"/>
                </a:solidFill>
                <a:latin typeface="Open Sans"/>
                <a:cs typeface="Arial"/>
                <a:sym typeface="Arial"/>
                <a:hlinkClick r:id="rId4"/>
              </a:rPr>
              <a:t>absint.com</a:t>
            </a:r>
            <a:r>
              <a:rPr lang="en-US" sz="1333" kern="0" dirty="0">
                <a:solidFill>
                  <a:srgbClr val="111111"/>
                </a:solidFill>
                <a:latin typeface="Open Sans"/>
                <a:cs typeface="Arial"/>
                <a:sym typeface="Arial"/>
              </a:rPr>
              <a:t> stated: “Safety standards like ISO 26262, DO-178B, DO-178C, IEC-61508, and EN-50128 require identifying functional and non-functional hazards and demonstrating that the soft­ware does not violate the rele­vant safety goals.”</a:t>
            </a:r>
            <a:endParaRPr lang="en-TW" sz="1333" kern="0" dirty="0">
              <a:solidFill>
                <a:srgbClr val="000000"/>
              </a:solidFill>
              <a:latin typeface="Arial"/>
              <a:cs typeface="Arial"/>
              <a:sym typeface="Arial"/>
            </a:endParaRPr>
          </a:p>
        </p:txBody>
      </p:sp>
    </p:spTree>
    <p:extLst>
      <p:ext uri="{BB962C8B-B14F-4D97-AF65-F5344CB8AC3E}">
        <p14:creationId xmlns:p14="http://schemas.microsoft.com/office/powerpoint/2010/main" val="4044724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What I learned this weekend?</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27</a:t>
            </a:fld>
            <a:endParaRPr lang="en" kern="0" dirty="0">
              <a:solidFill>
                <a:srgbClr val="595959"/>
              </a:solidFill>
              <a:latin typeface="Arial"/>
              <a:cs typeface="Arial"/>
              <a:sym typeface="Arial"/>
            </a:endParaRPr>
          </a:p>
        </p:txBody>
      </p:sp>
      <p:pic>
        <p:nvPicPr>
          <p:cNvPr id="12" name="Picture 11">
            <a:hlinkClick r:id="rId2"/>
            <a:extLst>
              <a:ext uri="{FF2B5EF4-FFF2-40B4-BE49-F238E27FC236}">
                <a16:creationId xmlns:a16="http://schemas.microsoft.com/office/drawing/2014/main" id="{4F62B728-9B8D-3F4B-A13B-4974B187365A}"/>
              </a:ext>
            </a:extLst>
          </p:cNvPr>
          <p:cNvPicPr>
            <a:picLocks noChangeAspect="1"/>
          </p:cNvPicPr>
          <p:nvPr/>
        </p:nvPicPr>
        <p:blipFill>
          <a:blip r:embed="rId3"/>
          <a:stretch>
            <a:fillRect/>
          </a:stretch>
        </p:blipFill>
        <p:spPr>
          <a:xfrm>
            <a:off x="2162321" y="1121388"/>
            <a:ext cx="7867359" cy="5096235"/>
          </a:xfrm>
          <a:prstGeom prst="rect">
            <a:avLst/>
          </a:prstGeom>
        </p:spPr>
      </p:pic>
      <p:sp>
        <p:nvSpPr>
          <p:cNvPr id="3" name="TextBox 2">
            <a:extLst>
              <a:ext uri="{FF2B5EF4-FFF2-40B4-BE49-F238E27FC236}">
                <a16:creationId xmlns:a16="http://schemas.microsoft.com/office/drawing/2014/main" id="{F155F860-9085-1347-934E-9C61D473A043}"/>
              </a:ext>
            </a:extLst>
          </p:cNvPr>
          <p:cNvSpPr txBox="1"/>
          <p:nvPr/>
        </p:nvSpPr>
        <p:spPr>
          <a:xfrm>
            <a:off x="3538460" y="6332053"/>
            <a:ext cx="506260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A possible candidate for “Enlightened” metrics</a:t>
            </a:r>
          </a:p>
        </p:txBody>
      </p:sp>
    </p:spTree>
    <p:extLst>
      <p:ext uri="{BB962C8B-B14F-4D97-AF65-F5344CB8AC3E}">
        <p14:creationId xmlns:p14="http://schemas.microsoft.com/office/powerpoint/2010/main" val="1812950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What makes a metric system “sound and complete”?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28</a:t>
            </a:fld>
            <a:endParaRPr lang="en" kern="0" dirty="0">
              <a:solidFill>
                <a:srgbClr val="595959"/>
              </a:solidFill>
              <a:latin typeface="Arial"/>
              <a:cs typeface="Arial"/>
              <a:sym typeface="Arial"/>
            </a:endParaRPr>
          </a:p>
        </p:txBody>
      </p:sp>
      <p:pic>
        <p:nvPicPr>
          <p:cNvPr id="12" name="Picture 11">
            <a:hlinkClick r:id="rId2"/>
            <a:extLst>
              <a:ext uri="{FF2B5EF4-FFF2-40B4-BE49-F238E27FC236}">
                <a16:creationId xmlns:a16="http://schemas.microsoft.com/office/drawing/2014/main" id="{4F62B728-9B8D-3F4B-A13B-4974B18736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196" y="2251362"/>
            <a:ext cx="5143209" cy="3331613"/>
          </a:xfrm>
          <a:prstGeom prst="rect">
            <a:avLst/>
          </a:prstGeom>
        </p:spPr>
      </p:pic>
      <p:pic>
        <p:nvPicPr>
          <p:cNvPr id="1026" name="Picture 2">
            <a:hlinkClick r:id="rId4"/>
            <a:extLst>
              <a:ext uri="{FF2B5EF4-FFF2-40B4-BE49-F238E27FC236}">
                <a16:creationId xmlns:a16="http://schemas.microsoft.com/office/drawing/2014/main" id="{0AE2A0AE-AB46-B74D-ABB9-8EBA6955005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918407" y="1685395"/>
            <a:ext cx="6086379" cy="43618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16AEE5-9FA4-2446-8548-0E728F1E1FC8}"/>
              </a:ext>
            </a:extLst>
          </p:cNvPr>
          <p:cNvSpPr txBox="1"/>
          <p:nvPr/>
        </p:nvSpPr>
        <p:spPr>
          <a:xfrm>
            <a:off x="6669025" y="6217623"/>
            <a:ext cx="3839513"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Image source: by </a:t>
            </a:r>
            <a:r>
              <a:rPr lang="en-US" sz="1867" kern="0" dirty="0">
                <a:solidFill>
                  <a:srgbClr val="000000"/>
                </a:solidFill>
                <a:latin typeface="Arial"/>
                <a:cs typeface="Arial"/>
                <a:sym typeface="Arial"/>
                <a:hlinkClick r:id="rId4"/>
              </a:rPr>
              <a:t>Suleiman Shehu</a:t>
            </a:r>
            <a:endParaRPr lang="en-TW" sz="1867" kern="0" dirty="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E1C1BD6C-7957-3548-8B65-1DCF2234B7A6}"/>
              </a:ext>
            </a:extLst>
          </p:cNvPr>
          <p:cNvSpPr txBox="1"/>
          <p:nvPr/>
        </p:nvSpPr>
        <p:spPr>
          <a:xfrm>
            <a:off x="9217505" y="1622928"/>
            <a:ext cx="2771913" cy="523220"/>
          </a:xfrm>
          <a:prstGeom prst="rect">
            <a:avLst/>
          </a:prstGeom>
          <a:noFill/>
        </p:spPr>
        <p:txBody>
          <a:bodyPr wrap="none" rtlCol="0">
            <a:spAutoFit/>
          </a:bodyPr>
          <a:lstStyle/>
          <a:p>
            <a:pPr algn="ctr" defTabSz="1219170">
              <a:buClr>
                <a:srgbClr val="000000"/>
              </a:buClr>
            </a:pPr>
            <a:r>
              <a:rPr lang="en-TW" sz="1400" kern="0" dirty="0">
                <a:solidFill>
                  <a:srgbClr val="000000"/>
                </a:solidFill>
                <a:latin typeface="Arial"/>
                <a:cs typeface="Arial"/>
                <a:sym typeface="Arial"/>
              </a:rPr>
              <a:t>The </a:t>
            </a:r>
            <a:r>
              <a:rPr lang="en-TW" sz="1400" kern="0" dirty="0">
                <a:solidFill>
                  <a:srgbClr val="000000"/>
                </a:solidFill>
                <a:latin typeface="Arial"/>
                <a:cs typeface="Arial"/>
                <a:sym typeface="Arial"/>
                <a:hlinkClick r:id="rId6"/>
              </a:rPr>
              <a:t>BSC</a:t>
            </a:r>
            <a:r>
              <a:rPr lang="en-TW" sz="1400" kern="0" dirty="0">
                <a:solidFill>
                  <a:srgbClr val="000000"/>
                </a:solidFill>
                <a:latin typeface="Arial"/>
                <a:cs typeface="Arial"/>
                <a:sym typeface="Arial"/>
              </a:rPr>
              <a:t> pioneered by</a:t>
            </a:r>
          </a:p>
          <a:p>
            <a:pPr algn="ctr" defTabSz="1219170">
              <a:buClr>
                <a:srgbClr val="000000"/>
              </a:buClr>
            </a:pPr>
            <a:r>
              <a:rPr lang="en-TW" sz="1400" kern="0" dirty="0">
                <a:solidFill>
                  <a:srgbClr val="000000"/>
                </a:solidFill>
                <a:latin typeface="Arial"/>
                <a:cs typeface="Arial"/>
                <a:sym typeface="Arial"/>
              </a:rPr>
              <a:t>Robert Kaplan and David Norton</a:t>
            </a:r>
          </a:p>
        </p:txBody>
      </p:sp>
      <p:sp>
        <p:nvSpPr>
          <p:cNvPr id="3" name="TextBox 2">
            <a:extLst>
              <a:ext uri="{FF2B5EF4-FFF2-40B4-BE49-F238E27FC236}">
                <a16:creationId xmlns:a16="http://schemas.microsoft.com/office/drawing/2014/main" id="{F155F860-9085-1347-934E-9C61D473A043}"/>
              </a:ext>
            </a:extLst>
          </p:cNvPr>
          <p:cNvSpPr txBox="1"/>
          <p:nvPr/>
        </p:nvSpPr>
        <p:spPr>
          <a:xfrm>
            <a:off x="640472" y="5698419"/>
            <a:ext cx="4448654" cy="666977"/>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How to know whether this metric system</a:t>
            </a:r>
          </a:p>
          <a:p>
            <a:pPr algn="ctr" defTabSz="1219170">
              <a:buClr>
                <a:srgbClr val="000000"/>
              </a:buClr>
            </a:pPr>
            <a:r>
              <a:rPr lang="en-US" sz="1867" kern="0" dirty="0">
                <a:solidFill>
                  <a:srgbClr val="000000"/>
                </a:solidFill>
                <a:latin typeface="Arial"/>
                <a:cs typeface="Arial"/>
                <a:sym typeface="Arial"/>
              </a:rPr>
              <a:t>I</a:t>
            </a:r>
            <a:r>
              <a:rPr lang="en-TW" sz="1867" kern="0" dirty="0">
                <a:solidFill>
                  <a:srgbClr val="000000"/>
                </a:solidFill>
                <a:latin typeface="Arial"/>
                <a:cs typeface="Arial"/>
                <a:sym typeface="Arial"/>
              </a:rPr>
              <a:t>s or Isn’t Sound and Complete?</a:t>
            </a:r>
          </a:p>
        </p:txBody>
      </p:sp>
    </p:spTree>
    <p:extLst>
      <p:ext uri="{BB962C8B-B14F-4D97-AF65-F5344CB8AC3E}">
        <p14:creationId xmlns:p14="http://schemas.microsoft.com/office/powerpoint/2010/main" val="2742749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Mapping from 8 to 4 measurement components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29</a:t>
            </a:fld>
            <a:endParaRPr lang="en" kern="0" dirty="0">
              <a:solidFill>
                <a:srgbClr val="595959"/>
              </a:solidFill>
              <a:latin typeface="Arial"/>
              <a:cs typeface="Arial"/>
              <a:sym typeface="Arial"/>
            </a:endParaRPr>
          </a:p>
        </p:txBody>
      </p:sp>
      <p:pic>
        <p:nvPicPr>
          <p:cNvPr id="12" name="Picture 11">
            <a:hlinkClick r:id="rId2"/>
            <a:extLst>
              <a:ext uri="{FF2B5EF4-FFF2-40B4-BE49-F238E27FC236}">
                <a16:creationId xmlns:a16="http://schemas.microsoft.com/office/drawing/2014/main" id="{4F62B728-9B8D-3F4B-A13B-4974B18736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196" y="2251362"/>
            <a:ext cx="5143209" cy="3331613"/>
          </a:xfrm>
          <a:prstGeom prst="rect">
            <a:avLst/>
          </a:prstGeom>
        </p:spPr>
      </p:pic>
      <p:pic>
        <p:nvPicPr>
          <p:cNvPr id="1026" name="Picture 2">
            <a:hlinkClick r:id="rId4"/>
            <a:extLst>
              <a:ext uri="{FF2B5EF4-FFF2-40B4-BE49-F238E27FC236}">
                <a16:creationId xmlns:a16="http://schemas.microsoft.com/office/drawing/2014/main" id="{0AE2A0AE-AB46-B74D-ABB9-8EBA6955005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918407" y="1685395"/>
            <a:ext cx="6086379" cy="43618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16AEE5-9FA4-2446-8548-0E728F1E1FC8}"/>
              </a:ext>
            </a:extLst>
          </p:cNvPr>
          <p:cNvSpPr txBox="1"/>
          <p:nvPr/>
        </p:nvSpPr>
        <p:spPr>
          <a:xfrm>
            <a:off x="6669025" y="6217623"/>
            <a:ext cx="3839513"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Image source: by </a:t>
            </a:r>
            <a:r>
              <a:rPr lang="en-US" sz="1867" kern="0" dirty="0">
                <a:solidFill>
                  <a:srgbClr val="000000"/>
                </a:solidFill>
                <a:latin typeface="Arial"/>
                <a:cs typeface="Arial"/>
                <a:sym typeface="Arial"/>
                <a:hlinkClick r:id="rId4"/>
              </a:rPr>
              <a:t>Suleiman Shehu</a:t>
            </a:r>
            <a:endParaRPr lang="en-TW" sz="1867"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F155F860-9085-1347-934E-9C61D473A043}"/>
              </a:ext>
            </a:extLst>
          </p:cNvPr>
          <p:cNvSpPr txBox="1"/>
          <p:nvPr/>
        </p:nvSpPr>
        <p:spPr>
          <a:xfrm>
            <a:off x="640472" y="5698419"/>
            <a:ext cx="4448654" cy="666977"/>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How to know whether this metric system</a:t>
            </a:r>
          </a:p>
          <a:p>
            <a:pPr algn="ctr" defTabSz="1219170">
              <a:buClr>
                <a:srgbClr val="000000"/>
              </a:buClr>
            </a:pPr>
            <a:r>
              <a:rPr lang="en-US" sz="1867" kern="0" dirty="0">
                <a:solidFill>
                  <a:srgbClr val="000000"/>
                </a:solidFill>
                <a:latin typeface="Arial"/>
                <a:cs typeface="Arial"/>
                <a:sym typeface="Arial"/>
              </a:rPr>
              <a:t>I</a:t>
            </a:r>
            <a:r>
              <a:rPr lang="en-TW" sz="1867" kern="0" dirty="0">
                <a:solidFill>
                  <a:srgbClr val="000000"/>
                </a:solidFill>
                <a:latin typeface="Arial"/>
                <a:cs typeface="Arial"/>
                <a:sym typeface="Arial"/>
              </a:rPr>
              <a:t>s or Isn’t Sound and Complete?</a:t>
            </a:r>
          </a:p>
        </p:txBody>
      </p:sp>
      <p:cxnSp>
        <p:nvCxnSpPr>
          <p:cNvPr id="11" name="Straight Arrow Connector 10">
            <a:extLst>
              <a:ext uri="{FF2B5EF4-FFF2-40B4-BE49-F238E27FC236}">
                <a16:creationId xmlns:a16="http://schemas.microsoft.com/office/drawing/2014/main" id="{0EED6248-4818-B64E-8E05-83F2596AC856}"/>
              </a:ext>
            </a:extLst>
          </p:cNvPr>
          <p:cNvCxnSpPr>
            <a:cxnSpLocks/>
            <a:endCxn id="21" idx="3"/>
          </p:cNvCxnSpPr>
          <p:nvPr/>
        </p:nvCxnSpPr>
        <p:spPr>
          <a:xfrm flipV="1">
            <a:off x="4450081" y="2223403"/>
            <a:ext cx="2739503" cy="186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8C6C627-4C9E-1944-9841-08CAB555EE75}"/>
              </a:ext>
            </a:extLst>
          </p:cNvPr>
          <p:cNvCxnSpPr>
            <a:cxnSpLocks/>
            <a:endCxn id="21" idx="4"/>
          </p:cNvCxnSpPr>
          <p:nvPr/>
        </p:nvCxnSpPr>
        <p:spPr>
          <a:xfrm flipV="1">
            <a:off x="4035552" y="2251361"/>
            <a:ext cx="3218688" cy="2808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2987C44-7322-A645-AB28-1DAFA60F4F40}"/>
              </a:ext>
            </a:extLst>
          </p:cNvPr>
          <p:cNvCxnSpPr>
            <a:cxnSpLocks/>
          </p:cNvCxnSpPr>
          <p:nvPr/>
        </p:nvCxnSpPr>
        <p:spPr>
          <a:xfrm flipV="1">
            <a:off x="3318741" y="4364736"/>
            <a:ext cx="2301772" cy="101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F9D499A-1B63-2145-93C6-A80B71F5655B}"/>
              </a:ext>
            </a:extLst>
          </p:cNvPr>
          <p:cNvSpPr/>
          <p:nvPr/>
        </p:nvSpPr>
        <p:spPr>
          <a:xfrm>
            <a:off x="7162800" y="2060449"/>
            <a:ext cx="182880" cy="19091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23" name="Oval 22">
            <a:extLst>
              <a:ext uri="{FF2B5EF4-FFF2-40B4-BE49-F238E27FC236}">
                <a16:creationId xmlns:a16="http://schemas.microsoft.com/office/drawing/2014/main" id="{6CA9C098-BEE5-3240-BBBE-2108D2A31F1D}"/>
              </a:ext>
            </a:extLst>
          </p:cNvPr>
          <p:cNvSpPr/>
          <p:nvPr/>
        </p:nvSpPr>
        <p:spPr>
          <a:xfrm>
            <a:off x="5344964" y="3840624"/>
            <a:ext cx="182880" cy="19091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24" name="Oval 23">
            <a:extLst>
              <a:ext uri="{FF2B5EF4-FFF2-40B4-BE49-F238E27FC236}">
                <a16:creationId xmlns:a16="http://schemas.microsoft.com/office/drawing/2014/main" id="{79221688-ECE7-3844-9BB8-0AEF321B24C4}"/>
              </a:ext>
            </a:extLst>
          </p:cNvPr>
          <p:cNvSpPr/>
          <p:nvPr/>
        </p:nvSpPr>
        <p:spPr>
          <a:xfrm>
            <a:off x="8995832" y="4269280"/>
            <a:ext cx="182880" cy="19091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25" name="Oval 24">
            <a:extLst>
              <a:ext uri="{FF2B5EF4-FFF2-40B4-BE49-F238E27FC236}">
                <a16:creationId xmlns:a16="http://schemas.microsoft.com/office/drawing/2014/main" id="{AC7368E6-D077-B54B-A782-9A888CBA5D0D}"/>
              </a:ext>
            </a:extLst>
          </p:cNvPr>
          <p:cNvSpPr/>
          <p:nvPr/>
        </p:nvSpPr>
        <p:spPr>
          <a:xfrm>
            <a:off x="7143447" y="5442886"/>
            <a:ext cx="182880" cy="19091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cxnSp>
        <p:nvCxnSpPr>
          <p:cNvPr id="28" name="Straight Arrow Connector 27">
            <a:extLst>
              <a:ext uri="{FF2B5EF4-FFF2-40B4-BE49-F238E27FC236}">
                <a16:creationId xmlns:a16="http://schemas.microsoft.com/office/drawing/2014/main" id="{F049868C-670A-B34A-B3AB-FE5DB086DE7C}"/>
              </a:ext>
            </a:extLst>
          </p:cNvPr>
          <p:cNvCxnSpPr>
            <a:cxnSpLocks/>
            <a:endCxn id="23" idx="1"/>
          </p:cNvCxnSpPr>
          <p:nvPr/>
        </p:nvCxnSpPr>
        <p:spPr>
          <a:xfrm>
            <a:off x="3107229" y="2789371"/>
            <a:ext cx="2264519" cy="1079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C2644E-EB8F-F24B-A4F9-4ACB8E745754}"/>
              </a:ext>
            </a:extLst>
          </p:cNvPr>
          <p:cNvCxnSpPr>
            <a:cxnSpLocks/>
            <a:endCxn id="23" idx="2"/>
          </p:cNvCxnSpPr>
          <p:nvPr/>
        </p:nvCxnSpPr>
        <p:spPr>
          <a:xfrm>
            <a:off x="2300361" y="3236312"/>
            <a:ext cx="3044604" cy="699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A805BC8-C527-494F-B201-563ED4EE832B}"/>
              </a:ext>
            </a:extLst>
          </p:cNvPr>
          <p:cNvCxnSpPr>
            <a:cxnSpLocks/>
          </p:cNvCxnSpPr>
          <p:nvPr/>
        </p:nvCxnSpPr>
        <p:spPr>
          <a:xfrm>
            <a:off x="1981867" y="4094003"/>
            <a:ext cx="7013965" cy="333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635290C-54E9-1247-A797-42BF94694292}"/>
              </a:ext>
            </a:extLst>
          </p:cNvPr>
          <p:cNvCxnSpPr>
            <a:cxnSpLocks/>
            <a:endCxn id="21" idx="2"/>
          </p:cNvCxnSpPr>
          <p:nvPr/>
        </p:nvCxnSpPr>
        <p:spPr>
          <a:xfrm flipV="1">
            <a:off x="2300360" y="2155905"/>
            <a:ext cx="4862440" cy="2811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7A7C736-953F-6441-965A-D287A20743E3}"/>
              </a:ext>
            </a:extLst>
          </p:cNvPr>
          <p:cNvCxnSpPr>
            <a:cxnSpLocks/>
            <a:endCxn id="25" idx="1"/>
          </p:cNvCxnSpPr>
          <p:nvPr/>
        </p:nvCxnSpPr>
        <p:spPr>
          <a:xfrm>
            <a:off x="4123973" y="3425390"/>
            <a:ext cx="3046257" cy="20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312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AAADE1A-AA97-604F-9A96-DCB45B0BEDF1}"/>
              </a:ext>
            </a:extLst>
          </p:cNvPr>
          <p:cNvSpPr>
            <a:spLocks noGrp="1" noChangeArrowheads="1"/>
          </p:cNvSpPr>
          <p:nvPr>
            <p:ph type="title"/>
          </p:nvPr>
        </p:nvSpPr>
        <p:spPr/>
        <p:txBody>
          <a:bodyPr/>
          <a:lstStyle/>
          <a:p>
            <a:r>
              <a:rPr lang="en-US" altLang="en-CN"/>
              <a:t>The Jack OS</a:t>
            </a:r>
          </a:p>
        </p:txBody>
      </p:sp>
      <p:sp>
        <p:nvSpPr>
          <p:cNvPr id="7171" name="Rectangle 3">
            <a:extLst>
              <a:ext uri="{FF2B5EF4-FFF2-40B4-BE49-F238E27FC236}">
                <a16:creationId xmlns:a16="http://schemas.microsoft.com/office/drawing/2014/main" id="{ED73963A-6405-EF41-88B1-E2E375A86C7B}"/>
              </a:ext>
            </a:extLst>
          </p:cNvPr>
          <p:cNvSpPr>
            <a:spLocks noGrp="1" noChangeArrowheads="1"/>
          </p:cNvSpPr>
          <p:nvPr>
            <p:ph type="body" idx="1"/>
          </p:nvPr>
        </p:nvSpPr>
        <p:spPr/>
        <p:txBody>
          <a:bodyPr/>
          <a:lstStyle/>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Math</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Provides basic mathematical operations;</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String</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Implements the </a:t>
            </a:r>
            <a:r>
              <a:rPr lang="en-US" altLang="en-CN" sz="1800" b="1">
                <a:latin typeface="Courier New" panose="02070309020205020404" pitchFamily="49" charset="0"/>
                <a:cs typeface="Courier New" panose="02070309020205020404" pitchFamily="49" charset="0"/>
              </a:rPr>
              <a:t>String</a:t>
            </a:r>
            <a:r>
              <a:rPr lang="en-US" altLang="en-CN" sz="1800">
                <a:ea typeface="Arial Unicode MS" panose="020B0604020202020204" pitchFamily="34" charset="-128"/>
                <a:cs typeface="Arial Unicode MS" panose="020B0604020202020204" pitchFamily="34" charset="-128"/>
              </a:rPr>
              <a:t> type and string-related operations;</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Array</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Implements the </a:t>
            </a:r>
            <a:r>
              <a:rPr lang="en-US" altLang="en-CN" sz="1800" b="1">
                <a:latin typeface="Courier New" panose="02070309020205020404" pitchFamily="49" charset="0"/>
                <a:cs typeface="Courier New" panose="02070309020205020404" pitchFamily="49" charset="0"/>
              </a:rPr>
              <a:t>Array</a:t>
            </a:r>
            <a:r>
              <a:rPr lang="en-US" altLang="en-CN" sz="1800">
                <a:ea typeface="Arial Unicode MS" panose="020B0604020202020204" pitchFamily="34" charset="-128"/>
                <a:cs typeface="Arial Unicode MS" panose="020B0604020202020204" pitchFamily="34" charset="-128"/>
              </a:rPr>
              <a:t> type and array-related operations</a:t>
            </a:r>
            <a:r>
              <a:rPr lang="en-US" altLang="en-CN" sz="1800">
                <a:solidFill>
                  <a:srgbClr val="000000"/>
                </a:solidFill>
                <a:ea typeface="Arial Unicode MS" panose="020B0604020202020204" pitchFamily="34" charset="-128"/>
                <a:cs typeface="Arial Unicode MS" panose="020B0604020202020204" pitchFamily="34" charset="-128"/>
              </a:rPr>
              <a:t>;</a:t>
            </a: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Output</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text output to the screen;</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Screen</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graphic output to the screen;</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Keyboard</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user input from the keyboard;</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Memory</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memory operations; </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Sys</a:t>
            </a:r>
            <a:r>
              <a:rPr lang="en-US" altLang="en-CN" sz="1800" b="1">
                <a:ea typeface="Arial Unicode MS" panose="020B0604020202020204" pitchFamily="34" charset="-128"/>
                <a:cs typeface="Arial Unicode MS" panose="020B0604020202020204" pitchFamily="34" charset="-128"/>
              </a:rPr>
              <a:t>:		</a:t>
            </a:r>
            <a:r>
              <a:rPr lang="en-US" altLang="en-CN" sz="1800">
                <a:solidFill>
                  <a:srgbClr val="000000"/>
                </a:solidFill>
                <a:ea typeface="Arial Unicode MS" panose="020B0604020202020204" pitchFamily="34" charset="-128"/>
                <a:cs typeface="Arial Unicode MS" panose="020B0604020202020204" pitchFamily="34" charset="-128"/>
              </a:rPr>
              <a:t>Provides some execution-related services.</a:t>
            </a:r>
          </a:p>
          <a:p>
            <a:endParaRPr lang="en-US" altLang="en-CN" sz="1800"/>
          </a:p>
        </p:txBody>
      </p:sp>
    </p:spTree>
    <p:extLst>
      <p:ext uri="{BB962C8B-B14F-4D97-AF65-F5344CB8AC3E}">
        <p14:creationId xmlns:p14="http://schemas.microsoft.com/office/powerpoint/2010/main" val="844849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6870915" y="6333200"/>
            <a:ext cx="731600" cy="524800"/>
          </a:xfrm>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30</a:t>
            </a:fld>
            <a:endParaRPr lang="en" kern="0" dirty="0">
              <a:solidFill>
                <a:srgbClr val="595959"/>
              </a:solidFill>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5338" y="2456442"/>
            <a:ext cx="2986196" cy="1934367"/>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197072" y="1863687"/>
            <a:ext cx="3994928" cy="2862988"/>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5116667" y="1347098"/>
            <a:ext cx="1944120" cy="7083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Energy</a:t>
            </a:r>
          </a:p>
          <a:p>
            <a:pPr algn="ctr" defTabSz="1219170">
              <a:buClr>
                <a:srgbClr val="000000"/>
              </a:buClr>
            </a:pPr>
            <a:r>
              <a:rPr lang="en-TW" sz="1867" kern="0" dirty="0">
                <a:solidFill>
                  <a:srgbClr val="FFFFFF"/>
                </a:solidFill>
                <a:latin typeface="Arial"/>
                <a:sym typeface="Arial"/>
              </a:rPr>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5394683" y="2330769"/>
            <a:ext cx="1386944" cy="38299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5571993" y="2912191"/>
            <a:ext cx="1032324" cy="38299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4145181" y="3743566"/>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5709026" y="3720785"/>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7270130" y="3720783"/>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4412193" y="5960870"/>
            <a:ext cx="3351920" cy="70473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Bio Diversity</a:t>
            </a:r>
          </a:p>
          <a:p>
            <a:pPr algn="ctr" defTabSz="1219170">
              <a:buClr>
                <a:srgbClr val="000000"/>
              </a:buClr>
            </a:pPr>
            <a:r>
              <a:rPr lang="en-TW" sz="1867" kern="0" dirty="0">
                <a:solidFill>
                  <a:srgbClr val="FFFFFF"/>
                </a:solidFill>
                <a:latin typeface="Arial"/>
                <a:sym typeface="Arial"/>
              </a:rPr>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4093782" y="4874802"/>
            <a:ext cx="1815815" cy="382991"/>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6414053" y="4874384"/>
            <a:ext cx="2063300" cy="3890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6088155" y="2055496"/>
            <a:ext cx="572" cy="275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6088155" y="2713759"/>
            <a:ext cx="0" cy="198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4661344" y="3103687"/>
            <a:ext cx="910649" cy="639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6088156" y="3295181"/>
            <a:ext cx="137033" cy="425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6604316" y="3103687"/>
            <a:ext cx="1181976" cy="617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4661343" y="4126556"/>
            <a:ext cx="340347" cy="748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5081868" y="4103775"/>
            <a:ext cx="1143320" cy="72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6225188" y="4103776"/>
            <a:ext cx="1220515" cy="770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7445703" y="4103773"/>
            <a:ext cx="340589" cy="770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6088154" y="5263427"/>
            <a:ext cx="1357549" cy="697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5001689" y="5257792"/>
            <a:ext cx="1086464" cy="703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7786291" y="6108051"/>
            <a:ext cx="241765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Learning and Growth</a:t>
            </a:r>
          </a:p>
        </p:txBody>
      </p:sp>
    </p:spTree>
    <p:extLst>
      <p:ext uri="{BB962C8B-B14F-4D97-AF65-F5344CB8AC3E}">
        <p14:creationId xmlns:p14="http://schemas.microsoft.com/office/powerpoint/2010/main" val="2775085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What kind of Data Structures fit these patterns?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11187513" y="6237812"/>
            <a:ext cx="731600" cy="524800"/>
          </a:xfrm>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31</a:t>
            </a:fld>
            <a:endParaRPr lang="en" kern="0" dirty="0">
              <a:solidFill>
                <a:srgbClr val="595959"/>
              </a:solidFill>
              <a:latin typeface="Arial"/>
              <a:cs typeface="Arial"/>
              <a:sym typeface="Arial"/>
            </a:endParaRPr>
          </a:p>
        </p:txBody>
      </p:sp>
      <p:sp>
        <p:nvSpPr>
          <p:cNvPr id="6" name="Rounded Rectangle 5">
            <a:extLst>
              <a:ext uri="{FF2B5EF4-FFF2-40B4-BE49-F238E27FC236}">
                <a16:creationId xmlns:a16="http://schemas.microsoft.com/office/drawing/2014/main" id="{D23CD9D7-4E1C-F846-99BD-5A5E11D11061}"/>
              </a:ext>
            </a:extLst>
          </p:cNvPr>
          <p:cNvSpPr/>
          <p:nvPr/>
        </p:nvSpPr>
        <p:spPr>
          <a:xfrm>
            <a:off x="8265604" y="6038293"/>
            <a:ext cx="1944120" cy="7083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Energy</a:t>
            </a:r>
          </a:p>
          <a:p>
            <a:pPr algn="ctr" defTabSz="1219170">
              <a:buClr>
                <a:srgbClr val="000000"/>
              </a:buClr>
            </a:pPr>
            <a:r>
              <a:rPr lang="en-TW" sz="1867" kern="0" dirty="0">
                <a:solidFill>
                  <a:srgbClr val="FFFFFF"/>
                </a:solidFill>
                <a:latin typeface="Arial"/>
                <a:sym typeface="Arial"/>
              </a:rPr>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8543697" y="5453409"/>
            <a:ext cx="1386944" cy="38299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8721007" y="4835667"/>
            <a:ext cx="1032324" cy="38299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7294039" y="3757167"/>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8735906" y="3750578"/>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10345963" y="3734385"/>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7561208" y="1111925"/>
            <a:ext cx="3351920" cy="70473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Bio Diversity</a:t>
            </a:r>
          </a:p>
          <a:p>
            <a:pPr algn="ctr" defTabSz="1219170">
              <a:buClr>
                <a:srgbClr val="000000"/>
              </a:buClr>
            </a:pPr>
            <a:r>
              <a:rPr lang="en-TW" sz="1867" kern="0" dirty="0">
                <a:solidFill>
                  <a:srgbClr val="FFFFFF"/>
                </a:solidFill>
                <a:latin typeface="Arial"/>
                <a:sym typeface="Arial"/>
              </a:rPr>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7044526" y="2665489"/>
            <a:ext cx="1815815" cy="382991"/>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9376502" y="2660940"/>
            <a:ext cx="2063300" cy="3890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0"/>
            <a:endCxn id="22" idx="2"/>
          </p:cNvCxnSpPr>
          <p:nvPr/>
        </p:nvCxnSpPr>
        <p:spPr>
          <a:xfrm flipH="1" flipV="1">
            <a:off x="9237170" y="5836399"/>
            <a:ext cx="495" cy="201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0"/>
            <a:endCxn id="26" idx="2"/>
          </p:cNvCxnSpPr>
          <p:nvPr/>
        </p:nvCxnSpPr>
        <p:spPr>
          <a:xfrm flipV="1">
            <a:off x="9237169" y="5218658"/>
            <a:ext cx="0" cy="234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2"/>
          </p:cNvCxnSpPr>
          <p:nvPr/>
        </p:nvCxnSpPr>
        <p:spPr>
          <a:xfrm flipH="1" flipV="1">
            <a:off x="7810202" y="4140158"/>
            <a:ext cx="910805" cy="887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0"/>
            <a:endCxn id="29" idx="2"/>
          </p:cNvCxnSpPr>
          <p:nvPr/>
        </p:nvCxnSpPr>
        <p:spPr>
          <a:xfrm flipV="1">
            <a:off x="9237169" y="4133568"/>
            <a:ext cx="14899" cy="702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flipV="1">
            <a:off x="9753331" y="3734384"/>
            <a:ext cx="1108795" cy="1292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0"/>
            <a:endCxn id="33" idx="2"/>
          </p:cNvCxnSpPr>
          <p:nvPr/>
        </p:nvCxnSpPr>
        <p:spPr>
          <a:xfrm flipV="1">
            <a:off x="7810201" y="3048479"/>
            <a:ext cx="142232" cy="708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0"/>
            <a:endCxn id="35" idx="2"/>
          </p:cNvCxnSpPr>
          <p:nvPr/>
        </p:nvCxnSpPr>
        <p:spPr>
          <a:xfrm flipV="1">
            <a:off x="9252069" y="3049983"/>
            <a:ext cx="1156084" cy="700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0"/>
            <a:endCxn id="33" idx="2"/>
          </p:cNvCxnSpPr>
          <p:nvPr/>
        </p:nvCxnSpPr>
        <p:spPr>
          <a:xfrm flipH="1" flipV="1">
            <a:off x="7952433" y="3048479"/>
            <a:ext cx="1299635" cy="702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0"/>
            <a:endCxn id="35" idx="2"/>
          </p:cNvCxnSpPr>
          <p:nvPr/>
        </p:nvCxnSpPr>
        <p:spPr>
          <a:xfrm flipH="1" flipV="1">
            <a:off x="10408152" y="3049984"/>
            <a:ext cx="453973" cy="684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0"/>
            <a:endCxn id="32" idx="2"/>
          </p:cNvCxnSpPr>
          <p:nvPr/>
        </p:nvCxnSpPr>
        <p:spPr>
          <a:xfrm flipH="1" flipV="1">
            <a:off x="9237168" y="1816660"/>
            <a:ext cx="1170984" cy="84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0"/>
            <a:endCxn id="32" idx="2"/>
          </p:cNvCxnSpPr>
          <p:nvPr/>
        </p:nvCxnSpPr>
        <p:spPr>
          <a:xfrm flipV="1">
            <a:off x="7952434" y="1816659"/>
            <a:ext cx="1284735" cy="84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Maslow's Hierarchy of Needs">
            <a:hlinkClick r:id="rId3"/>
            <a:extLst>
              <a:ext uri="{FF2B5EF4-FFF2-40B4-BE49-F238E27FC236}">
                <a16:creationId xmlns:a16="http://schemas.microsoft.com/office/drawing/2014/main" id="{1F811894-4C99-6B46-B4E8-0F5AD1538E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2888" y="1254540"/>
            <a:ext cx="6728473" cy="5256873"/>
          </a:xfrm>
          <a:prstGeom prst="rect">
            <a:avLst/>
          </a:prstGeom>
          <a:noFill/>
          <a:extLst>
            <a:ext uri="{909E8E84-426E-40DD-AFC4-6F175D3DCCD1}">
              <a14:hiddenFill xmlns:a14="http://schemas.microsoft.com/office/drawing/2010/main">
                <a:solidFill>
                  <a:srgbClr val="FFFFFF"/>
                </a:solidFill>
              </a14:hiddenFill>
            </a:ext>
          </a:extLst>
        </p:spPr>
      </p:pic>
      <p:sp>
        <p:nvSpPr>
          <p:cNvPr id="1037" name="TextBox 1036">
            <a:extLst>
              <a:ext uri="{FF2B5EF4-FFF2-40B4-BE49-F238E27FC236}">
                <a16:creationId xmlns:a16="http://schemas.microsoft.com/office/drawing/2014/main" id="{ED2C2D49-6170-6243-B9C9-0F0EC4B69D91}"/>
              </a:ext>
            </a:extLst>
          </p:cNvPr>
          <p:cNvSpPr txBox="1"/>
          <p:nvPr/>
        </p:nvSpPr>
        <p:spPr>
          <a:xfrm>
            <a:off x="2394637" y="1828429"/>
            <a:ext cx="2484972" cy="379656"/>
          </a:xfrm>
          <a:prstGeom prst="rect">
            <a:avLst/>
          </a:prstGeom>
          <a:noFill/>
        </p:spPr>
        <p:txBody>
          <a:bodyPr wrap="square" rtlCol="0">
            <a:spAutoFit/>
          </a:bodyPr>
          <a:lstStyle/>
          <a:p>
            <a:pPr algn="ctr" defTabSz="1219170">
              <a:buClr>
                <a:srgbClr val="000000"/>
              </a:buClr>
            </a:pPr>
            <a:r>
              <a:rPr lang="en-TW" sz="1867" kern="0" dirty="0">
                <a:solidFill>
                  <a:srgbClr val="000000"/>
                </a:solidFill>
                <a:latin typeface="Arial"/>
                <a:cs typeface="Arial"/>
                <a:sym typeface="Arial"/>
              </a:rPr>
              <a:t>Terminal Object</a:t>
            </a:r>
          </a:p>
        </p:txBody>
      </p:sp>
      <p:sp>
        <p:nvSpPr>
          <p:cNvPr id="105" name="TextBox 104">
            <a:extLst>
              <a:ext uri="{FF2B5EF4-FFF2-40B4-BE49-F238E27FC236}">
                <a16:creationId xmlns:a16="http://schemas.microsoft.com/office/drawing/2014/main" id="{8BCB31F7-B3D1-5544-88CE-A392214752A7}"/>
              </a:ext>
            </a:extLst>
          </p:cNvPr>
          <p:cNvSpPr txBox="1"/>
          <p:nvPr/>
        </p:nvSpPr>
        <p:spPr>
          <a:xfrm>
            <a:off x="2394635" y="6257983"/>
            <a:ext cx="2484972" cy="379656"/>
          </a:xfrm>
          <a:prstGeom prst="rect">
            <a:avLst/>
          </a:prstGeom>
          <a:noFill/>
        </p:spPr>
        <p:txBody>
          <a:bodyPr wrap="square" rtlCol="0">
            <a:spAutoFit/>
          </a:bodyPr>
          <a:lstStyle/>
          <a:p>
            <a:pPr algn="ctr" defTabSz="1219170">
              <a:buClr>
                <a:srgbClr val="000000"/>
              </a:buClr>
            </a:pPr>
            <a:r>
              <a:rPr lang="en-TW" sz="1867" kern="0" dirty="0">
                <a:solidFill>
                  <a:srgbClr val="000000"/>
                </a:solidFill>
                <a:latin typeface="Arial"/>
                <a:cs typeface="Arial"/>
                <a:sym typeface="Arial"/>
              </a:rPr>
              <a:t>Initial Object</a:t>
            </a:r>
          </a:p>
        </p:txBody>
      </p:sp>
    </p:spTree>
    <p:extLst>
      <p:ext uri="{BB962C8B-B14F-4D97-AF65-F5344CB8AC3E}">
        <p14:creationId xmlns:p14="http://schemas.microsoft.com/office/powerpoint/2010/main" val="728243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75" name="City of the Future Thinkers"/>
              <p:cNvSpPr txBox="1">
                <a:spLocks noGrp="1"/>
              </p:cNvSpPr>
              <p:nvPr>
                <p:ph type="title"/>
              </p:nvPr>
            </p:nvSpPr>
            <p:spPr>
              <a:prstGeom prst="rect">
                <a:avLst/>
              </a:prstGeom>
            </p:spPr>
            <p:txBody>
              <a:bodyPr>
                <a:normAutofit/>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1639"/>
                </a:stretch>
              </a:blipFill>
            </p:spPr>
            <p:txBody>
              <a:bodyPr/>
              <a:lstStyle/>
              <a:p>
                <a:r>
                  <a:rPr lang="en-US">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499356" y="1816081"/>
            <a:ext cx="2450173" cy="29857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9828684" y="5117305"/>
            <a:ext cx="1715534" cy="256545"/>
          </a:xfrm>
          <a:prstGeom prst="rect">
            <a:avLst/>
          </a:prstGeom>
          <a:noFill/>
        </p:spPr>
        <p:txBody>
          <a:bodyPr wrap="none" rtlCol="0">
            <a:spAutoFit/>
          </a:bodyPr>
          <a:lstStyle/>
          <a:p>
            <a:pPr defTabSz="1219170">
              <a:buClr>
                <a:srgbClr val="000000"/>
              </a:buClr>
            </a:pPr>
            <a:r>
              <a:rPr lang="en-TW" sz="1067" kern="0" dirty="0">
                <a:solidFill>
                  <a:srgbClr val="000000"/>
                </a:solidFill>
                <a:latin typeface="Arial"/>
                <a:cs typeface="Arial"/>
                <a:sym typeface="Arial"/>
              </a:rPr>
              <a:t>Image Source: </a:t>
            </a:r>
            <a:r>
              <a:rPr lang="en-TW" sz="1067" kern="0" dirty="0">
                <a:solidFill>
                  <a:srgbClr val="000000"/>
                </a:solidFill>
                <a:latin typeface="Arial"/>
                <a:cs typeface="Arial"/>
                <a:sym typeface="Arial"/>
                <a:hlinkClick r:id="rId4"/>
              </a:rPr>
              <a:t>Britannica</a:t>
            </a:r>
            <a:endParaRPr lang="en-TW" sz="1067" kern="0" dirty="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363335A8-657C-E044-B7F9-25498F1729E2}"/>
              </a:ext>
            </a:extLst>
          </p:cNvPr>
          <p:cNvSpPr txBox="1"/>
          <p:nvPr/>
        </p:nvSpPr>
        <p:spPr>
          <a:xfrm>
            <a:off x="9472817" y="4801820"/>
            <a:ext cx="2444900" cy="338554"/>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rPr>
              <a:t>Prof. </a:t>
            </a:r>
            <a:r>
              <a:rPr lang="en-TW" sz="1600" kern="0" dirty="0">
                <a:solidFill>
                  <a:srgbClr val="000000"/>
                </a:solidFill>
                <a:latin typeface="Arial"/>
                <a:cs typeface="Arial"/>
                <a:sym typeface="Arial"/>
                <a:hlinkClick r:id="rId6"/>
              </a:rPr>
              <a:t>Dana Stewart Scott</a:t>
            </a:r>
            <a:endParaRPr lang="en-TW" sz="1600" kern="0" dirty="0">
              <a:solidFill>
                <a:srgbClr val="000000"/>
              </a:solidFill>
              <a:latin typeface="Arial"/>
              <a:cs typeface="Arial"/>
              <a:sym typeface="Arial"/>
            </a:endParaRPr>
          </a:p>
        </p:txBody>
      </p:sp>
      <p:grpSp>
        <p:nvGrpSpPr>
          <p:cNvPr id="8" name="Group 7">
            <a:extLst>
              <a:ext uri="{FF2B5EF4-FFF2-40B4-BE49-F238E27FC236}">
                <a16:creationId xmlns:a16="http://schemas.microsoft.com/office/drawing/2014/main" id="{F97542A9-F924-5146-BCB3-A430F48BBBAB}"/>
              </a:ext>
            </a:extLst>
          </p:cNvPr>
          <p:cNvGrpSpPr/>
          <p:nvPr/>
        </p:nvGrpSpPr>
        <p:grpSpPr>
          <a:xfrm>
            <a:off x="2992581" y="1891061"/>
            <a:ext cx="6285104" cy="2822324"/>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242471" y="3429001"/>
            <a:ext cx="2941159" cy="2822324"/>
          </a:xfrm>
          <a:prstGeom prst="rect">
            <a:avLst/>
          </a:prstGeom>
        </p:spPr>
      </p:pic>
    </p:spTree>
    <p:extLst>
      <p:ext uri="{BB962C8B-B14F-4D97-AF65-F5344CB8AC3E}">
        <p14:creationId xmlns:p14="http://schemas.microsoft.com/office/powerpoint/2010/main" val="2900184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What is a Lattice?</a:t>
            </a:r>
            <a:endParaRPr dirty="0">
              <a:solidFill>
                <a:srgbClr val="FF0000"/>
              </a:solidFill>
            </a:endParaRPr>
          </a:p>
        </p:txBody>
      </p:sp>
      <p:pic>
        <p:nvPicPr>
          <p:cNvPr id="1026" name="Picture 2">
            <a:hlinkClick r:id="rId3"/>
            <a:extLst>
              <a:ext uri="{FF2B5EF4-FFF2-40B4-BE49-F238E27FC236}">
                <a16:creationId xmlns:a16="http://schemas.microsoft.com/office/drawing/2014/main" id="{A9AA344C-2604-B049-AA4E-FA29B6B77BB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6047" y="2658534"/>
            <a:ext cx="2032000" cy="1540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hlinkClick r:id="rId5"/>
            <a:extLst>
              <a:ext uri="{FF2B5EF4-FFF2-40B4-BE49-F238E27FC236}">
                <a16:creationId xmlns:a16="http://schemas.microsoft.com/office/drawing/2014/main" id="{779B8AE5-64CE-654F-9A3C-B11C5877A9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876489" y="2616200"/>
            <a:ext cx="20320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hlinkClick r:id="rId7"/>
            <a:extLst>
              <a:ext uri="{FF2B5EF4-FFF2-40B4-BE49-F238E27FC236}">
                <a16:creationId xmlns:a16="http://schemas.microsoft.com/office/drawing/2014/main" id="{69B96F2E-A4AE-1E44-BD99-C5C3A488C81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285380" y="2413000"/>
            <a:ext cx="1998133"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hlinkClick r:id="rId9"/>
            <a:extLst>
              <a:ext uri="{FF2B5EF4-FFF2-40B4-BE49-F238E27FC236}">
                <a16:creationId xmlns:a16="http://schemas.microsoft.com/office/drawing/2014/main" id="{2093FF89-51AC-4647-915B-B1102CC9CAE2}"/>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660404" y="241300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hlinkClick r:id="rId11"/>
            <a:extLst>
              <a:ext uri="{FF2B5EF4-FFF2-40B4-BE49-F238E27FC236}">
                <a16:creationId xmlns:a16="http://schemas.microsoft.com/office/drawing/2014/main" id="{73B7FD75-CC93-674B-9EE9-B1046F28BCEE}"/>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92404" y="2661679"/>
            <a:ext cx="2032000" cy="15578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56C3468-F22C-0941-B86B-27DBFEFC113A}"/>
              </a:ext>
            </a:extLst>
          </p:cNvPr>
          <p:cNvSpPr txBox="1"/>
          <p:nvPr/>
        </p:nvSpPr>
        <p:spPr>
          <a:xfrm>
            <a:off x="656047" y="4492893"/>
            <a:ext cx="1643016" cy="1384995"/>
          </a:xfrm>
          <a:prstGeom prst="rect">
            <a:avLst/>
          </a:prstGeom>
          <a:noFill/>
        </p:spPr>
        <p:txBody>
          <a:bodyPr wrap="square" rtlCol="0">
            <a:spAutoFit/>
          </a:bodyPr>
          <a:lstStyle/>
          <a:p>
            <a:pPr defTabSz="1219170">
              <a:buClr>
                <a:srgbClr val="000000"/>
              </a:buClr>
            </a:pPr>
            <a:r>
              <a:rPr lang="en-US" sz="1200" b="1" kern="0" dirty="0">
                <a:solidFill>
                  <a:srgbClr val="000000"/>
                </a:solidFill>
                <a:latin typeface="Arial"/>
                <a:cs typeface="Arial"/>
                <a:sym typeface="Arial"/>
              </a:rPr>
              <a:t>Pic. 1:</a:t>
            </a:r>
            <a:r>
              <a:rPr lang="en-US" sz="1200" kern="0" dirty="0">
                <a:solidFill>
                  <a:srgbClr val="000000"/>
                </a:solidFill>
                <a:latin typeface="Arial"/>
                <a:cs typeface="Arial"/>
                <a:sym typeface="Arial"/>
              </a:rPr>
              <a:t> Subsets of {x, y, z}, under </a:t>
            </a:r>
            <a:r>
              <a:rPr lang="en-US" sz="1200" kern="0" dirty="0">
                <a:solidFill>
                  <a:srgbClr val="000000"/>
                </a:solidFill>
                <a:latin typeface="Arial"/>
                <a:cs typeface="Arial"/>
                <a:sym typeface="Arial"/>
                <a:hlinkClick r:id="rId13" tooltip="Set inclusion"/>
              </a:rPr>
              <a:t>set inclusion</a:t>
            </a:r>
            <a:r>
              <a:rPr lang="en-US" sz="1200" kern="0" dirty="0">
                <a:solidFill>
                  <a:srgbClr val="000000"/>
                </a:solidFill>
                <a:latin typeface="Arial"/>
                <a:cs typeface="Arial"/>
                <a:sym typeface="Arial"/>
              </a:rPr>
              <a:t>. The name "lattice" is suggested by the form of the </a:t>
            </a:r>
            <a:r>
              <a:rPr lang="en-US" sz="1200" kern="0" dirty="0">
                <a:solidFill>
                  <a:srgbClr val="000000"/>
                </a:solidFill>
                <a:latin typeface="Arial"/>
                <a:cs typeface="Arial"/>
                <a:sym typeface="Arial"/>
                <a:hlinkClick r:id="rId14" tooltip="Hasse diagram"/>
              </a:rPr>
              <a:t>Hasse diagram</a:t>
            </a:r>
            <a:r>
              <a:rPr lang="en-US" sz="1200" kern="0" dirty="0">
                <a:solidFill>
                  <a:srgbClr val="000000"/>
                </a:solidFill>
                <a:latin typeface="Arial"/>
                <a:cs typeface="Arial"/>
                <a:sym typeface="Arial"/>
              </a:rPr>
              <a:t> depicting it. </a:t>
            </a:r>
            <a:endParaRPr lang="en-TW" sz="1200" kern="0" dirty="0">
              <a:solidFill>
                <a:srgbClr val="000000"/>
              </a:solidFill>
              <a:latin typeface="Arial"/>
              <a:cs typeface="Arial"/>
              <a:sym typeface="Arial"/>
            </a:endParaRPr>
          </a:p>
        </p:txBody>
      </p:sp>
      <p:sp>
        <p:nvSpPr>
          <p:cNvPr id="16" name="TextBox 15">
            <a:extLst>
              <a:ext uri="{FF2B5EF4-FFF2-40B4-BE49-F238E27FC236}">
                <a16:creationId xmlns:a16="http://schemas.microsoft.com/office/drawing/2014/main" id="{73567C32-07DE-9C4D-BF41-A1A185AF6BA2}"/>
              </a:ext>
            </a:extLst>
          </p:cNvPr>
          <p:cNvSpPr txBox="1"/>
          <p:nvPr/>
        </p:nvSpPr>
        <p:spPr>
          <a:xfrm>
            <a:off x="2960916" y="4603204"/>
            <a:ext cx="1643016" cy="646331"/>
          </a:xfrm>
          <a:prstGeom prst="rect">
            <a:avLst/>
          </a:prstGeom>
          <a:noFill/>
        </p:spPr>
        <p:txBody>
          <a:bodyPr wrap="square" rtlCol="0">
            <a:spAutoFit/>
          </a:bodyPr>
          <a:lstStyle/>
          <a:p>
            <a:pPr defTabSz="1219170">
              <a:buClr>
                <a:srgbClr val="000000"/>
              </a:buClr>
            </a:pPr>
            <a:r>
              <a:rPr lang="en-US" sz="1200" b="1" kern="0" dirty="0">
                <a:solidFill>
                  <a:srgbClr val="000000"/>
                </a:solidFill>
                <a:latin typeface="Arial"/>
                <a:cs typeface="Arial"/>
                <a:sym typeface="Arial"/>
              </a:rPr>
              <a:t>Pic. 2:</a:t>
            </a:r>
            <a:r>
              <a:rPr lang="en-US" sz="1200" kern="0" dirty="0">
                <a:solidFill>
                  <a:srgbClr val="000000"/>
                </a:solidFill>
                <a:latin typeface="Arial"/>
                <a:cs typeface="Arial"/>
                <a:sym typeface="Arial"/>
              </a:rPr>
              <a:t> Lattice of integer divisors of 60, ordered by "</a:t>
            </a:r>
            <a:r>
              <a:rPr lang="en-US" sz="1200" i="1" kern="0" dirty="0">
                <a:solidFill>
                  <a:srgbClr val="000000"/>
                </a:solidFill>
                <a:latin typeface="Arial"/>
                <a:cs typeface="Arial"/>
                <a:sym typeface="Arial"/>
              </a:rPr>
              <a:t>divides</a:t>
            </a:r>
            <a:r>
              <a:rPr lang="en-US" sz="1200" kern="0" dirty="0">
                <a:solidFill>
                  <a:srgbClr val="000000"/>
                </a:solidFill>
                <a:latin typeface="Arial"/>
                <a:cs typeface="Arial"/>
                <a:sym typeface="Arial"/>
              </a:rPr>
              <a:t>". </a:t>
            </a:r>
            <a:endParaRPr lang="en-TW" sz="1200" kern="0" dirty="0">
              <a:solidFill>
                <a:srgbClr val="000000"/>
              </a:solidFill>
              <a:latin typeface="Arial"/>
              <a:cs typeface="Arial"/>
              <a:sym typeface="Arial"/>
            </a:endParaRPr>
          </a:p>
        </p:txBody>
      </p:sp>
      <p:sp>
        <p:nvSpPr>
          <p:cNvPr id="17" name="TextBox 16">
            <a:extLst>
              <a:ext uri="{FF2B5EF4-FFF2-40B4-BE49-F238E27FC236}">
                <a16:creationId xmlns:a16="http://schemas.microsoft.com/office/drawing/2014/main" id="{C9D37C72-326D-E34E-A9E3-5CC53B3A30C1}"/>
              </a:ext>
            </a:extLst>
          </p:cNvPr>
          <p:cNvSpPr txBox="1"/>
          <p:nvPr/>
        </p:nvSpPr>
        <p:spPr>
          <a:xfrm>
            <a:off x="5265785" y="4603202"/>
            <a:ext cx="1643016" cy="830997"/>
          </a:xfrm>
          <a:prstGeom prst="rect">
            <a:avLst/>
          </a:prstGeom>
          <a:noFill/>
        </p:spPr>
        <p:txBody>
          <a:bodyPr wrap="square" rtlCol="0">
            <a:spAutoFit/>
          </a:bodyPr>
          <a:lstStyle/>
          <a:p>
            <a:pPr defTabSz="1219170">
              <a:buClr>
                <a:srgbClr val="000000"/>
              </a:buClr>
            </a:pPr>
            <a:r>
              <a:rPr lang="en-US" sz="1200" b="1" kern="0" dirty="0">
                <a:solidFill>
                  <a:srgbClr val="000000"/>
                </a:solidFill>
                <a:latin typeface="Arial"/>
                <a:cs typeface="Arial"/>
                <a:sym typeface="Arial"/>
              </a:rPr>
              <a:t>Pic. 3:</a:t>
            </a:r>
            <a:r>
              <a:rPr lang="en-US" sz="1200" kern="0" dirty="0">
                <a:solidFill>
                  <a:srgbClr val="000000"/>
                </a:solidFill>
                <a:latin typeface="Arial"/>
                <a:cs typeface="Arial"/>
                <a:sym typeface="Arial"/>
              </a:rPr>
              <a:t> Lattice of </a:t>
            </a:r>
            <a:r>
              <a:rPr lang="en-US" sz="1200" kern="0" dirty="0">
                <a:solidFill>
                  <a:srgbClr val="000000"/>
                </a:solidFill>
                <a:latin typeface="Arial"/>
                <a:cs typeface="Arial"/>
                <a:sym typeface="Arial"/>
                <a:hlinkClick r:id="rId15" tooltip="Partition (set theory)"/>
              </a:rPr>
              <a:t>partitions</a:t>
            </a:r>
            <a:r>
              <a:rPr lang="en-US" sz="1200" kern="0" dirty="0">
                <a:solidFill>
                  <a:srgbClr val="000000"/>
                </a:solidFill>
                <a:latin typeface="Arial"/>
                <a:cs typeface="Arial"/>
                <a:sym typeface="Arial"/>
              </a:rPr>
              <a:t> of {1, 2, 3, 4}, ordered by "</a:t>
            </a:r>
            <a:r>
              <a:rPr lang="en-US" sz="1200" i="1" kern="0" dirty="0">
                <a:solidFill>
                  <a:srgbClr val="000000"/>
                </a:solidFill>
                <a:latin typeface="Arial"/>
                <a:cs typeface="Arial"/>
                <a:sym typeface="Arial"/>
              </a:rPr>
              <a:t>refines</a:t>
            </a:r>
            <a:r>
              <a:rPr lang="en-US" sz="1200" kern="0" dirty="0">
                <a:solidFill>
                  <a:srgbClr val="000000"/>
                </a:solidFill>
                <a:latin typeface="Arial"/>
                <a:cs typeface="Arial"/>
                <a:sym typeface="Arial"/>
              </a:rPr>
              <a:t>". </a:t>
            </a:r>
            <a:endParaRPr lang="en-TW" sz="1200" kern="0" dirty="0">
              <a:solidFill>
                <a:srgbClr val="000000"/>
              </a:solidFill>
              <a:latin typeface="Arial"/>
              <a:cs typeface="Arial"/>
              <a:sym typeface="Arial"/>
            </a:endParaRPr>
          </a:p>
        </p:txBody>
      </p:sp>
      <p:sp>
        <p:nvSpPr>
          <p:cNvPr id="18" name="TextBox 17">
            <a:extLst>
              <a:ext uri="{FF2B5EF4-FFF2-40B4-BE49-F238E27FC236}">
                <a16:creationId xmlns:a16="http://schemas.microsoft.com/office/drawing/2014/main" id="{A9B7C8D8-0914-4042-B277-47A7F7400C1B}"/>
              </a:ext>
            </a:extLst>
          </p:cNvPr>
          <p:cNvSpPr txBox="1"/>
          <p:nvPr/>
        </p:nvSpPr>
        <p:spPr>
          <a:xfrm>
            <a:off x="7695240" y="4603201"/>
            <a:ext cx="1643016" cy="646331"/>
          </a:xfrm>
          <a:prstGeom prst="rect">
            <a:avLst/>
          </a:prstGeom>
          <a:noFill/>
        </p:spPr>
        <p:txBody>
          <a:bodyPr wrap="square" rtlCol="0">
            <a:spAutoFit/>
          </a:bodyPr>
          <a:lstStyle/>
          <a:p>
            <a:pPr defTabSz="1219170">
              <a:buClr>
                <a:srgbClr val="000000"/>
              </a:buClr>
            </a:pPr>
            <a:r>
              <a:rPr lang="en-US" sz="1200" b="1" kern="0" dirty="0">
                <a:solidFill>
                  <a:srgbClr val="000000"/>
                </a:solidFill>
                <a:latin typeface="Arial"/>
                <a:cs typeface="Arial"/>
                <a:sym typeface="Arial"/>
              </a:rPr>
              <a:t>Pic. 4:</a:t>
            </a:r>
            <a:r>
              <a:rPr lang="en-US" sz="1200" kern="0" dirty="0">
                <a:solidFill>
                  <a:srgbClr val="000000"/>
                </a:solidFill>
                <a:latin typeface="Arial"/>
                <a:cs typeface="Arial"/>
                <a:sym typeface="Arial"/>
              </a:rPr>
              <a:t> Lattice of positive integers, ordered by ≤. </a:t>
            </a:r>
            <a:endParaRPr lang="en-TW" sz="1200" kern="0" dirty="0">
              <a:solidFill>
                <a:srgbClr val="000000"/>
              </a:solidFill>
              <a:latin typeface="Arial"/>
              <a:cs typeface="Arial"/>
              <a:sym typeface="Arial"/>
            </a:endParaRPr>
          </a:p>
        </p:txBody>
      </p:sp>
      <p:sp>
        <p:nvSpPr>
          <p:cNvPr id="19" name="TextBox 18">
            <a:extLst>
              <a:ext uri="{FF2B5EF4-FFF2-40B4-BE49-F238E27FC236}">
                <a16:creationId xmlns:a16="http://schemas.microsoft.com/office/drawing/2014/main" id="{557924C5-BAD8-3B44-B55B-100728B1B866}"/>
              </a:ext>
            </a:extLst>
          </p:cNvPr>
          <p:cNvSpPr txBox="1"/>
          <p:nvPr/>
        </p:nvSpPr>
        <p:spPr>
          <a:xfrm>
            <a:off x="10081388" y="4603201"/>
            <a:ext cx="1643016" cy="830997"/>
          </a:xfrm>
          <a:prstGeom prst="rect">
            <a:avLst/>
          </a:prstGeom>
          <a:noFill/>
        </p:spPr>
        <p:txBody>
          <a:bodyPr wrap="square" rtlCol="0">
            <a:spAutoFit/>
          </a:bodyPr>
          <a:lstStyle/>
          <a:p>
            <a:pPr defTabSz="1219170">
              <a:buClr>
                <a:srgbClr val="000000"/>
              </a:buClr>
            </a:pPr>
            <a:r>
              <a:rPr lang="en-US" sz="1200" b="1" kern="0" dirty="0">
                <a:solidFill>
                  <a:srgbClr val="000000"/>
                </a:solidFill>
                <a:latin typeface="Arial"/>
                <a:cs typeface="Arial"/>
                <a:sym typeface="Arial"/>
              </a:rPr>
              <a:t>Pic. 5:</a:t>
            </a:r>
            <a:r>
              <a:rPr lang="en-US" sz="1200" kern="0" dirty="0">
                <a:solidFill>
                  <a:srgbClr val="000000"/>
                </a:solidFill>
                <a:latin typeface="Arial"/>
                <a:cs typeface="Arial"/>
                <a:sym typeface="Arial"/>
              </a:rPr>
              <a:t> Lattice of nonnegative integer pairs, ordered component wise. </a:t>
            </a:r>
            <a:endParaRPr lang="en-TW" sz="1200"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2180185" y="6202092"/>
            <a:ext cx="7781297"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Source of Images and Text : </a:t>
            </a:r>
            <a:r>
              <a:rPr lang="en-US" sz="1867" kern="0" dirty="0">
                <a:solidFill>
                  <a:srgbClr val="000000"/>
                </a:solidFill>
                <a:latin typeface="Arial"/>
                <a:cs typeface="Arial"/>
                <a:sym typeface="Arial"/>
                <a:hlinkClick r:id="rId16"/>
              </a:rPr>
              <a:t>https://</a:t>
            </a:r>
            <a:r>
              <a:rPr lang="en-US" sz="1867" kern="0" dirty="0" err="1">
                <a:solidFill>
                  <a:srgbClr val="000000"/>
                </a:solidFill>
                <a:latin typeface="Arial"/>
                <a:cs typeface="Arial"/>
                <a:sym typeface="Arial"/>
                <a:hlinkClick r:id="rId16"/>
              </a:rPr>
              <a:t>en.wikipedia.org</a:t>
            </a:r>
            <a:r>
              <a:rPr lang="en-US" sz="1867" kern="0" dirty="0">
                <a:solidFill>
                  <a:srgbClr val="000000"/>
                </a:solidFill>
                <a:latin typeface="Arial"/>
                <a:cs typeface="Arial"/>
                <a:sym typeface="Arial"/>
                <a:hlinkClick r:id="rId16"/>
              </a:rPr>
              <a:t>/wiki/Lattice_(order)</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2986466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1214696" y="6385256"/>
            <a:ext cx="9762609"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Text : </a:t>
            </a:r>
            <a:r>
              <a:rPr lang="en-US" sz="1467" kern="0" dirty="0">
                <a:solidFill>
                  <a:srgbClr val="000000"/>
                </a:solidFill>
                <a:latin typeface="Arial"/>
                <a:cs typeface="Arial"/>
                <a:sym typeface="Arial"/>
                <a:hlinkClick r:id="rId3"/>
              </a:rPr>
              <a:t>https://www.di.ens.fr/~cousot/publications.www/CousotCousot-POPL-77-ACM-p238--252-1977.pdf</a:t>
            </a:r>
            <a:endParaRPr lang="en-TW" sz="1467" kern="0" dirty="0">
              <a:solidFill>
                <a:srgbClr val="000000"/>
              </a:solidFill>
              <a:latin typeface="Arial"/>
              <a:cs typeface="Arial"/>
              <a:sym typeface="Arial"/>
            </a:endParaRPr>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982748" y="1477590"/>
            <a:ext cx="6226504" cy="4787044"/>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9517793" y="2635795"/>
            <a:ext cx="2029892" cy="2881820"/>
            <a:chOff x="7138344" y="1976846"/>
            <a:chExt cx="1522419" cy="2161365"/>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53915"/>
            </a:xfrm>
            <a:prstGeom prst="rect">
              <a:avLst/>
            </a:prstGeom>
            <a:noFill/>
          </p:spPr>
          <p:txBody>
            <a:bodyPr wrap="square" rtlCol="0">
              <a:spAutoFit/>
            </a:bodyPr>
            <a:lstStyle/>
            <a:p>
              <a:pPr algn="ctr" defTabSz="1219170">
                <a:buClr>
                  <a:srgbClr val="000000"/>
                </a:buClr>
              </a:pPr>
              <a:r>
                <a:rPr lang="en-TW" sz="1600" kern="0" dirty="0">
                  <a:solidFill>
                    <a:srgbClr val="000000"/>
                  </a:solidFill>
                  <a:latin typeface="Arial"/>
                  <a:cs typeface="Arial"/>
                  <a:sym typeface="Arial"/>
                  <a:hlinkClick r:id="rId5"/>
                </a:rPr>
                <a:t>Radhia Cousot</a:t>
              </a:r>
              <a:endParaRPr lang="en-TW" sz="1600" kern="0" dirty="0">
                <a:solidFill>
                  <a:srgbClr val="000000"/>
                </a:solidFill>
                <a:latin typeface="Arial"/>
                <a:cs typeface="Arial"/>
                <a:sym typeface="Arial"/>
              </a:endParaRPr>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308621" y="2635796"/>
            <a:ext cx="2365587" cy="2771518"/>
            <a:chOff x="293941" y="1976846"/>
            <a:chExt cx="1774190" cy="2078639"/>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38773" cy="253916"/>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hlinkClick r:id="rId7"/>
                </a:rPr>
                <a:t>Patrick Cousot</a:t>
              </a:r>
              <a:endParaRPr lang="en-TW" sz="1600" kern="0" dirty="0">
                <a:solidFill>
                  <a:srgbClr val="000000"/>
                </a:solidFill>
                <a:latin typeface="Arial"/>
                <a:cs typeface="Arial"/>
                <a:sym typeface="Arial"/>
              </a:endParaRPr>
            </a:p>
          </p:txBody>
        </p:sp>
      </p:grpSp>
    </p:spTree>
    <p:extLst>
      <p:ext uri="{BB962C8B-B14F-4D97-AF65-F5344CB8AC3E}">
        <p14:creationId xmlns:p14="http://schemas.microsoft.com/office/powerpoint/2010/main" val="439505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Abstract and Concrete Domains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35</a:t>
            </a:fld>
            <a:endParaRPr lang="en" kern="0" dirty="0">
              <a:solidFill>
                <a:srgbClr val="595959"/>
              </a:solidFill>
              <a:latin typeface="Arial"/>
              <a:cs typeface="Arial"/>
              <a:sym typeface="Arial"/>
            </a:endParaRPr>
          </a:p>
        </p:txBody>
      </p:sp>
      <p:pic>
        <p:nvPicPr>
          <p:cNvPr id="1026" name="Picture 2" descr="A Galois connection between powersets">
            <a:hlinkClick r:id="rId2"/>
            <a:extLst>
              <a:ext uri="{FF2B5EF4-FFF2-40B4-BE49-F238E27FC236}">
                <a16:creationId xmlns:a16="http://schemas.microsoft.com/office/drawing/2014/main" id="{56BE2586-B98A-6540-BA87-46E7404C26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98289" y="2159640"/>
            <a:ext cx="3726636" cy="22359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39717FBB-CB4A-ED43-8F33-6038C8C077CA}"/>
              </a:ext>
            </a:extLst>
          </p:cNvPr>
          <p:cNvPicPr>
            <a:picLocks noChangeAspect="1"/>
          </p:cNvPicPr>
          <p:nvPr/>
        </p:nvPicPr>
        <p:blipFill>
          <a:blip r:embed="rId5"/>
          <a:stretch>
            <a:fillRect/>
          </a:stretch>
        </p:blipFill>
        <p:spPr>
          <a:xfrm>
            <a:off x="601885" y="1236767"/>
            <a:ext cx="7528531" cy="5505656"/>
          </a:xfrm>
          <a:prstGeom prst="rect">
            <a:avLst/>
          </a:prstGeom>
        </p:spPr>
      </p:pic>
      <p:sp>
        <p:nvSpPr>
          <p:cNvPr id="7" name="TextBox 6">
            <a:extLst>
              <a:ext uri="{FF2B5EF4-FFF2-40B4-BE49-F238E27FC236}">
                <a16:creationId xmlns:a16="http://schemas.microsoft.com/office/drawing/2014/main" id="{DA3DAE21-8D9C-C240-961B-A47B1F7DBC4C}"/>
              </a:ext>
            </a:extLst>
          </p:cNvPr>
          <p:cNvSpPr txBox="1"/>
          <p:nvPr/>
        </p:nvSpPr>
        <p:spPr>
          <a:xfrm>
            <a:off x="8258792" y="4670552"/>
            <a:ext cx="3933208" cy="1528945"/>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You may think of different colors represent different “intervals”. Where intervals are representable as bounded regions mathematically modeled as Lattices or Posets..</a:t>
            </a:r>
          </a:p>
        </p:txBody>
      </p:sp>
    </p:spTree>
    <p:extLst>
      <p:ext uri="{BB962C8B-B14F-4D97-AF65-F5344CB8AC3E}">
        <p14:creationId xmlns:p14="http://schemas.microsoft.com/office/powerpoint/2010/main" val="3235136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All Computation (decisions) are approximations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36</a:t>
            </a:fld>
            <a:endParaRPr lang="en" kern="0" dirty="0">
              <a:solidFill>
                <a:srgbClr val="595959"/>
              </a:solidFill>
              <a:latin typeface="Arial"/>
              <a:cs typeface="Arial"/>
              <a:sym typeface="Arial"/>
            </a:endParaRPr>
          </a:p>
        </p:txBody>
      </p:sp>
      <p:pic>
        <p:nvPicPr>
          <p:cNvPr id="1026" name="Picture 2" descr="A Galois connection between powersets">
            <a:hlinkClick r:id="rId2"/>
            <a:extLst>
              <a:ext uri="{FF2B5EF4-FFF2-40B4-BE49-F238E27FC236}">
                <a16:creationId xmlns:a16="http://schemas.microsoft.com/office/drawing/2014/main" id="{56BE2586-B98A-6540-BA87-46E7404C26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11905" y="1356967"/>
            <a:ext cx="3726636" cy="22359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689DB99-09AA-D84C-BC85-455B73589187}"/>
              </a:ext>
            </a:extLst>
          </p:cNvPr>
          <p:cNvPicPr>
            <a:picLocks noChangeAspect="1"/>
          </p:cNvPicPr>
          <p:nvPr/>
        </p:nvPicPr>
        <p:blipFill>
          <a:blip r:embed="rId4"/>
          <a:stretch>
            <a:fillRect/>
          </a:stretch>
        </p:blipFill>
        <p:spPr>
          <a:xfrm>
            <a:off x="599594" y="3932642"/>
            <a:ext cx="5799437" cy="2809781"/>
          </a:xfrm>
          <a:prstGeom prst="rect">
            <a:avLst/>
          </a:prstGeom>
        </p:spPr>
      </p:pic>
      <p:sp>
        <p:nvSpPr>
          <p:cNvPr id="6" name="Rectangle 4">
            <a:extLst>
              <a:ext uri="{FF2B5EF4-FFF2-40B4-BE49-F238E27FC236}">
                <a16:creationId xmlns:a16="http://schemas.microsoft.com/office/drawing/2014/main" id="{2AD22D3E-3A90-674B-AB91-6C2C91284E3D}"/>
              </a:ext>
            </a:extLst>
          </p:cNvPr>
          <p:cNvSpPr>
            <a:spLocks noGrp="1" noChangeArrowheads="1"/>
          </p:cNvSpPr>
          <p:nvPr>
            <p:ph type="body" idx="1"/>
          </p:nvPr>
        </p:nvSpPr>
        <p:spPr>
          <a:xfrm>
            <a:off x="6096001" y="1655041"/>
            <a:ext cx="5841556" cy="4555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31789" indent="-323843" defTabSz="449251"/>
            <a:r>
              <a:rPr lang="en-US" altLang="en-TW" sz="2133" dirty="0"/>
              <a:t>A </a:t>
            </a:r>
            <a:r>
              <a:rPr lang="en-US" altLang="en-TW" sz="2133" dirty="0">
                <a:solidFill>
                  <a:srgbClr val="FF0000"/>
                </a:solidFill>
              </a:rPr>
              <a:t>lattice</a:t>
            </a:r>
            <a:r>
              <a:rPr lang="en-US" altLang="en-TW" sz="2133" dirty="0"/>
              <a:t> (L, </a:t>
            </a:r>
            <a:r>
              <a:rPr lang="en-US" altLang="en-TW" sz="2133"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2133" dirty="0"/>
              <a:t>, </a:t>
            </a:r>
            <a:r>
              <a:rPr lang="en-US" altLang="en-TW" sz="2133"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2133" dirty="0"/>
              <a:t>, </a:t>
            </a:r>
            <a:r>
              <a:rPr lang="en-US" altLang="en-TW" sz="2133"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2133" dirty="0"/>
              <a:t>, </a:t>
            </a:r>
            <a:r>
              <a:rPr lang="en-US" altLang="en-TW" sz="2133"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2133" dirty="0"/>
              <a:t>, </a:t>
            </a:r>
            <a:r>
              <a:rPr lang="en-US" altLang="en-TW" sz="2133"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2133" dirty="0"/>
              <a:t>) is a partially ordered set (L, </a:t>
            </a:r>
            <a:r>
              <a:rPr lang="en-US" altLang="en-TW" sz="2133"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2133" dirty="0"/>
              <a:t>) with:</a:t>
            </a:r>
            <a:endParaRPr lang="en-US" altLang="en-TW" sz="2133"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863578" lvl="1" indent="-287331" defTabSz="449251"/>
            <a:r>
              <a:rPr lang="en-US" altLang="en-TW" sz="1400" dirty="0"/>
              <a:t>Least upper bounds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1400" dirty="0"/>
              <a:t>) and greatest lower bounds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1400" dirty="0"/>
              <a:t>) operators</a:t>
            </a:r>
          </a:p>
          <a:p>
            <a:pPr marL="863578" lvl="1" indent="-287331" defTabSz="449251"/>
            <a:r>
              <a:rPr lang="en-US" altLang="en-TW" sz="1400" dirty="0"/>
              <a:t>A least element “bottom”: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endParaRPr lang="en-US" altLang="en-TW" sz="1400" dirty="0"/>
          </a:p>
          <a:p>
            <a:pPr marL="863578" lvl="1" indent="-287331" defTabSz="449251"/>
            <a:r>
              <a:rPr lang="en-US" altLang="en-TW" sz="1400" dirty="0"/>
              <a:t>A greatest element “top”: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endParaRPr lang="en-US" altLang="en-TW" sz="1400" dirty="0"/>
          </a:p>
          <a:p>
            <a:pPr marL="431789" indent="-323843" defTabSz="449251"/>
            <a:r>
              <a:rPr lang="en-US" altLang="en-TW" sz="2133" dirty="0"/>
              <a:t>L is </a:t>
            </a:r>
            <a:r>
              <a:rPr lang="en-US" altLang="en-TW" sz="2133" dirty="0">
                <a:solidFill>
                  <a:srgbClr val="FF0000"/>
                </a:solidFill>
              </a:rPr>
              <a:t>complete</a:t>
            </a:r>
            <a:r>
              <a:rPr lang="en-US" altLang="en-TW" sz="2133" dirty="0"/>
              <a:t> if all least upper bounds exist</a:t>
            </a:r>
          </a:p>
          <a:p>
            <a:pPr marL="431789" indent="-323843" defTabSz="449251"/>
            <a:r>
              <a:rPr lang="en-US" altLang="en-TW" sz="2133" dirty="0"/>
              <a:t>A fixpoint X of F: L → L satisfies F(X) = X</a:t>
            </a:r>
          </a:p>
          <a:p>
            <a:pPr marL="431789" indent="-323843" defTabSz="449251"/>
            <a:r>
              <a:rPr lang="en-US" altLang="en-TW" sz="2133" dirty="0"/>
              <a:t>We denote by </a:t>
            </a:r>
            <a:r>
              <a:rPr lang="en-US" altLang="en-TW" sz="2133" dirty="0" err="1"/>
              <a:t>lfp</a:t>
            </a:r>
            <a:r>
              <a:rPr lang="en-US" altLang="en-TW" sz="2133" dirty="0"/>
              <a:t> F the least fixpoint if it exists</a:t>
            </a:r>
          </a:p>
        </p:txBody>
      </p:sp>
    </p:spTree>
    <p:extLst>
      <p:ext uri="{BB962C8B-B14F-4D97-AF65-F5344CB8AC3E}">
        <p14:creationId xmlns:p14="http://schemas.microsoft.com/office/powerpoint/2010/main" val="57474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8C7BD7E-AA5E-AC4E-AA31-E04AA908F442}"/>
              </a:ext>
            </a:extLst>
          </p:cNvPr>
          <p:cNvSpPr>
            <a:spLocks noGrp="1" noChangeArrowheads="1"/>
          </p:cNvSpPr>
          <p:nvPr>
            <p:ph type="title"/>
          </p:nvPr>
        </p:nvSpPr>
        <p:spPr/>
        <p:txBody>
          <a:bodyPr/>
          <a:lstStyle/>
          <a:p>
            <a:pPr algn="ctr"/>
            <a:r>
              <a:rPr lang="en-GB" altLang="en-TW" dirty="0">
                <a:solidFill>
                  <a:srgbClr val="FF3300"/>
                </a:solidFill>
              </a:rPr>
              <a:t>Fixpoint Theorems/Mathematical Ouroboros</a:t>
            </a:r>
            <a:endParaRPr lang="en-US" altLang="en-TW" dirty="0">
              <a:solidFill>
                <a:srgbClr val="FF3300"/>
              </a:solidFill>
            </a:endParaRPr>
          </a:p>
        </p:txBody>
      </p:sp>
      <p:sp>
        <p:nvSpPr>
          <p:cNvPr id="16388" name="Rectangle 4">
            <a:extLst>
              <a:ext uri="{FF2B5EF4-FFF2-40B4-BE49-F238E27FC236}">
                <a16:creationId xmlns:a16="http://schemas.microsoft.com/office/drawing/2014/main" id="{5E84355F-3C41-734B-A590-0D68D50D85F1}"/>
              </a:ext>
            </a:extLst>
          </p:cNvPr>
          <p:cNvSpPr>
            <a:spLocks noGrp="1" noChangeArrowheads="1"/>
          </p:cNvSpPr>
          <p:nvPr>
            <p:ph type="body" sz="half" idx="1"/>
          </p:nvPr>
        </p:nvSpPr>
        <p:spPr>
          <a:xfrm>
            <a:off x="1981200" y="1600200"/>
            <a:ext cx="8001000" cy="2971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TW" sz="2800" dirty="0"/>
              <a:t>Knaster-Tarski theorem: If F: L → L is monotone and L is a complete lattice, the set of fixpoints of F is also a </a:t>
            </a:r>
            <a:r>
              <a:rPr lang="en-US" altLang="en-TW" sz="2800" b="1" i="1" dirty="0">
                <a:solidFill>
                  <a:srgbClr val="FF0000"/>
                </a:solidFill>
              </a:rPr>
              <a:t>complete</a:t>
            </a:r>
            <a:r>
              <a:rPr lang="en-US" altLang="en-TW" sz="2800" dirty="0"/>
              <a:t> lattice.</a:t>
            </a:r>
          </a:p>
          <a:p>
            <a:r>
              <a:rPr lang="en-US" altLang="en-TW" sz="2800" dirty="0"/>
              <a:t>Kleene theorem: If F: L → L is monotone, L is a complete lattice and F preserves all least upper bounds then </a:t>
            </a:r>
            <a:r>
              <a:rPr lang="en-US" altLang="en-TW" sz="2800" dirty="0" err="1"/>
              <a:t>lfp</a:t>
            </a:r>
            <a:r>
              <a:rPr lang="en-US" altLang="en-TW" sz="2800" dirty="0"/>
              <a:t> F is the limit of the sequence:</a:t>
            </a:r>
          </a:p>
        </p:txBody>
      </p:sp>
      <p:sp>
        <p:nvSpPr>
          <p:cNvPr id="16398" name="Text Box 14">
            <a:extLst>
              <a:ext uri="{FF2B5EF4-FFF2-40B4-BE49-F238E27FC236}">
                <a16:creationId xmlns:a16="http://schemas.microsoft.com/office/drawing/2014/main" id="{E6ADDACC-4D25-5B4E-9561-AFE3B52AE50A}"/>
              </a:ext>
            </a:extLst>
          </p:cNvPr>
          <p:cNvSpPr txBox="1">
            <a:spLocks noChangeArrowheads="1"/>
          </p:cNvSpPr>
          <p:nvPr/>
        </p:nvSpPr>
        <p:spPr bwMode="auto">
          <a:xfrm>
            <a:off x="4724400" y="4572001"/>
            <a:ext cx="3276600" cy="13849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377" eaLnBrk="0" fontAlgn="base" hangingPunct="0">
              <a:spcBef>
                <a:spcPct val="50000"/>
              </a:spcBef>
              <a:spcAft>
                <a:spcPct val="0"/>
              </a:spcAft>
            </a:pPr>
            <a:r>
              <a:rPr lang="en-US" altLang="en-TW" sz="32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F</a:t>
            </a:r>
            <a:r>
              <a:rPr lang="en-US" altLang="en-TW" sz="3200" baseline="-250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0</a:t>
            </a:r>
            <a:r>
              <a:rPr lang="en-US" altLang="en-TW" sz="32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     =  </a:t>
            </a:r>
            <a:r>
              <a:rPr lang="en-US" altLang="en-TW" sz="36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a:t>
            </a:r>
          </a:p>
          <a:p>
            <a:pPr defTabSz="914377" eaLnBrk="0" fontAlgn="base" hangingPunct="0">
              <a:spcBef>
                <a:spcPct val="50000"/>
              </a:spcBef>
              <a:spcAft>
                <a:spcPct val="0"/>
              </a:spcAft>
            </a:pPr>
            <a:r>
              <a:rPr lang="en-US" altLang="en-TW" sz="32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F</a:t>
            </a:r>
            <a:r>
              <a:rPr lang="en-US" altLang="en-TW" sz="3200" baseline="-250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n+1</a:t>
            </a:r>
            <a:r>
              <a:rPr lang="en-US" altLang="en-TW" sz="32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  =  F (F</a:t>
            </a:r>
            <a:r>
              <a:rPr lang="en-US" altLang="en-TW" sz="3200" baseline="-250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n</a:t>
            </a:r>
            <a:r>
              <a:rPr lang="en-US" altLang="en-TW" sz="32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a:t>
            </a:r>
          </a:p>
        </p:txBody>
      </p:sp>
      <p:sp>
        <p:nvSpPr>
          <p:cNvPr id="16399" name="AutoShape 15">
            <a:extLst>
              <a:ext uri="{FF2B5EF4-FFF2-40B4-BE49-F238E27FC236}">
                <a16:creationId xmlns:a16="http://schemas.microsoft.com/office/drawing/2014/main" id="{FD5879C9-7FA2-2045-B572-BEC183C77EC6}"/>
              </a:ext>
            </a:extLst>
          </p:cNvPr>
          <p:cNvSpPr>
            <a:spLocks/>
          </p:cNvSpPr>
          <p:nvPr/>
        </p:nvSpPr>
        <p:spPr bwMode="auto">
          <a:xfrm>
            <a:off x="4343400" y="4648200"/>
            <a:ext cx="381000" cy="1447800"/>
          </a:xfrm>
          <a:prstGeom prst="leftBrace">
            <a:avLst>
              <a:gd name="adj1" fmla="val 31667"/>
              <a:gd name="adj2" fmla="val 50000"/>
            </a:avLst>
          </a:prstGeom>
          <a:noFill/>
          <a:ln w="1905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377" fontAlgn="base">
              <a:spcBef>
                <a:spcPct val="0"/>
              </a:spcBef>
              <a:spcAft>
                <a:spcPct val="0"/>
              </a:spcAft>
            </a:pPr>
            <a:endParaRPr lang="en-TW">
              <a:solidFill>
                <a:srgbClr val="000000"/>
              </a:solidFill>
              <a:latin typeface="Arial" panose="020B0604020202020204" pitchFamily="34" charset="0"/>
              <a:cs typeface="Arial"/>
              <a:sym typeface="Arial"/>
            </a:endParaRPr>
          </a:p>
        </p:txBody>
      </p:sp>
      <p:pic>
        <p:nvPicPr>
          <p:cNvPr id="6" name="Picture 5">
            <a:hlinkClick r:id="rId2"/>
            <a:extLst>
              <a:ext uri="{FF2B5EF4-FFF2-40B4-BE49-F238E27FC236}">
                <a16:creationId xmlns:a16="http://schemas.microsoft.com/office/drawing/2014/main" id="{C1A9B6F5-F581-FF4F-8F69-4A96A94D2D5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96720" y="4970615"/>
            <a:ext cx="1394880" cy="1422509"/>
          </a:xfrm>
          <a:prstGeom prst="rect">
            <a:avLst/>
          </a:prstGeom>
        </p:spPr>
      </p:pic>
    </p:spTree>
    <p:extLst>
      <p:ext uri="{BB962C8B-B14F-4D97-AF65-F5344CB8AC3E}">
        <p14:creationId xmlns:p14="http://schemas.microsoft.com/office/powerpoint/2010/main" val="3588670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672" y="329103"/>
            <a:ext cx="8534709"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38</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396621" y="3868191"/>
            <a:ext cx="5280636" cy="2665395"/>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9722" y="1382001"/>
            <a:ext cx="5019741" cy="143324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6125451" y="1308363"/>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6611885" y="4042760"/>
          <a:ext cx="4091849" cy="27799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9436663" y="3711824"/>
            <a:ext cx="1705837" cy="369332"/>
            <a:chOff x="7077499" y="2783870"/>
            <a:chExt cx="1279378"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70"/>
              <a:ext cx="121700" cy="215492"/>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5895" y="2783870"/>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952869" y="4592528"/>
            <a:ext cx="1394880" cy="1422509"/>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5547797" y="4514324"/>
            <a:ext cx="1629847" cy="1241622"/>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5915042" y="3046684"/>
            <a:ext cx="5490980" cy="256545"/>
          </a:xfrm>
          <a:prstGeom prst="rect">
            <a:avLst/>
          </a:prstGeom>
          <a:noFill/>
        </p:spPr>
        <p:txBody>
          <a:bodyPr wrap="square" rtlCol="0">
            <a:spAutoFit/>
          </a:bodyPr>
          <a:lstStyle/>
          <a:p>
            <a:pPr algn="ctr" defTabSz="1219170">
              <a:buClr>
                <a:srgbClr val="000000"/>
              </a:buClr>
            </a:pPr>
            <a:r>
              <a:rPr lang="en-TW" sz="1067" b="1" i="1" kern="0" dirty="0">
                <a:solidFill>
                  <a:srgbClr val="000000"/>
                </a:solidFill>
                <a:latin typeface="Arial"/>
                <a:cs typeface="Arial"/>
                <a:sym typeface="Arial"/>
              </a:rPr>
              <a:t>Lambda calculus </a:t>
            </a:r>
            <a:r>
              <a:rPr lang="en-TW" sz="1067" kern="0" dirty="0">
                <a:solidFill>
                  <a:srgbClr val="000000"/>
                </a:solidFill>
                <a:latin typeface="Arial"/>
                <a:cs typeface="Arial"/>
                <a:sym typeface="Arial"/>
              </a:rPr>
              <a:t>as an </a:t>
            </a:r>
            <a:r>
              <a:rPr lang="en-TW" sz="1067" b="1" i="1" kern="0" dirty="0">
                <a:solidFill>
                  <a:srgbClr val="000000"/>
                </a:solidFill>
                <a:latin typeface="Arial"/>
                <a:cs typeface="Arial"/>
                <a:sym typeface="Arial"/>
              </a:rPr>
              <a:t>executable rewrite process </a:t>
            </a:r>
            <a:r>
              <a:rPr lang="en-TW" sz="1067" kern="0" dirty="0">
                <a:solidFill>
                  <a:srgbClr val="000000"/>
                </a:solidFill>
                <a:latin typeface="Arial"/>
                <a:cs typeface="Arial"/>
                <a:sym typeface="Arial"/>
              </a:rPr>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3272347" y="5707260"/>
            <a:ext cx="2380992" cy="584968"/>
          </a:xfrm>
          <a:prstGeom prst="rect">
            <a:avLst/>
          </a:prstGeom>
          <a:noFill/>
        </p:spPr>
        <p:txBody>
          <a:bodyPr wrap="square" rtlCol="0">
            <a:spAutoFit/>
          </a:bodyPr>
          <a:lstStyle/>
          <a:p>
            <a:pPr defTabSz="1219170">
              <a:buClr>
                <a:srgbClr val="000000"/>
              </a:buClr>
            </a:pPr>
            <a:r>
              <a:rPr lang="en-TW" sz="1067" kern="0" dirty="0">
                <a:solidFill>
                  <a:srgbClr val="000000"/>
                </a:solidFill>
                <a:latin typeface="Arial"/>
                <a:cs typeface="Arial"/>
                <a:sym typeface="Arial"/>
              </a:rPr>
              <a:t>Backus-Naur Form provides a way to customize the “concrete syntax” of formal languages.</a:t>
            </a:r>
          </a:p>
        </p:txBody>
      </p:sp>
    </p:spTree>
    <p:extLst>
      <p:ext uri="{BB962C8B-B14F-4D97-AF65-F5344CB8AC3E}">
        <p14:creationId xmlns:p14="http://schemas.microsoft.com/office/powerpoint/2010/main" val="63668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77" y="329103"/>
            <a:ext cx="12171922"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Ouroboros connects the beginning with the end</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0893669" y="6350563"/>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39</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5813554" y="2845615"/>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15AA0B91-A308-CC46-BE86-C5E0AE0B7989}"/>
              </a:ext>
            </a:extLst>
          </p:cNvPr>
          <p:cNvSpPr txBox="1"/>
          <p:nvPr/>
        </p:nvSpPr>
        <p:spPr>
          <a:xfrm>
            <a:off x="5603145" y="5021287"/>
            <a:ext cx="5490980" cy="830997"/>
          </a:xfrm>
          <a:prstGeom prst="rect">
            <a:avLst/>
          </a:prstGeom>
          <a:noFill/>
        </p:spPr>
        <p:txBody>
          <a:bodyPr wrap="square" rtlCol="0">
            <a:spAutoFit/>
          </a:bodyPr>
          <a:lstStyle/>
          <a:p>
            <a:pPr algn="ctr" defTabSz="1219170">
              <a:buClr>
                <a:srgbClr val="000000"/>
              </a:buClr>
            </a:pPr>
            <a:r>
              <a:rPr lang="en-TW" sz="2400" b="1" i="1" kern="0" dirty="0">
                <a:solidFill>
                  <a:srgbClr val="000000"/>
                </a:solidFill>
                <a:latin typeface="Arial"/>
                <a:cs typeface="Arial"/>
                <a:sym typeface="Arial"/>
              </a:rPr>
              <a:t>Lambda calculus </a:t>
            </a:r>
            <a:r>
              <a:rPr lang="en-TW" sz="2400" kern="0" dirty="0">
                <a:solidFill>
                  <a:srgbClr val="000000"/>
                </a:solidFill>
                <a:latin typeface="Arial"/>
                <a:cs typeface="Arial"/>
                <a:sym typeface="Arial"/>
              </a:rPr>
              <a:t>as an </a:t>
            </a:r>
            <a:r>
              <a:rPr lang="en-TW" sz="2400" b="1" i="1" kern="0" dirty="0">
                <a:solidFill>
                  <a:srgbClr val="000000"/>
                </a:solidFill>
                <a:latin typeface="Arial"/>
                <a:cs typeface="Arial"/>
                <a:sym typeface="Arial"/>
              </a:rPr>
              <a:t>executable rewrite process </a:t>
            </a:r>
            <a:r>
              <a:rPr lang="en-TW" sz="2400" kern="0" dirty="0">
                <a:solidFill>
                  <a:srgbClr val="000000"/>
                </a:solidFill>
                <a:latin typeface="Arial"/>
                <a:cs typeface="Arial"/>
                <a:sym typeface="Arial"/>
              </a:rPr>
              <a:t>is a Lattice/Poset.</a:t>
            </a:r>
          </a:p>
        </p:txBody>
      </p:sp>
      <p:pic>
        <p:nvPicPr>
          <p:cNvPr id="1026" name="Picture 2">
            <a:hlinkClick r:id="rId2"/>
            <a:extLst>
              <a:ext uri="{FF2B5EF4-FFF2-40B4-BE49-F238E27FC236}">
                <a16:creationId xmlns:a16="http://schemas.microsoft.com/office/drawing/2014/main" id="{73D88DEE-0814-164E-B82C-D3845AA2D57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16432" y="1644837"/>
            <a:ext cx="3357603" cy="36933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A89481-0CFD-1D42-9E19-16EF5B1B532E}"/>
              </a:ext>
            </a:extLst>
          </p:cNvPr>
          <p:cNvSpPr txBox="1"/>
          <p:nvPr/>
        </p:nvSpPr>
        <p:spPr>
          <a:xfrm>
            <a:off x="841619" y="5359842"/>
            <a:ext cx="4089476" cy="1015663"/>
          </a:xfrm>
          <a:prstGeom prst="rect">
            <a:avLst/>
          </a:prstGeom>
          <a:noFill/>
        </p:spPr>
        <p:txBody>
          <a:bodyPr wrap="square" rtlCol="0">
            <a:spAutoFit/>
          </a:bodyPr>
          <a:lstStyle/>
          <a:p>
            <a:pPr defTabSz="1219170">
              <a:buClr>
                <a:srgbClr val="000000"/>
              </a:buClr>
            </a:pPr>
            <a:r>
              <a:rPr lang="en-US" sz="1200" kern="0" dirty="0">
                <a:solidFill>
                  <a:srgbClr val="000000"/>
                </a:solidFill>
                <a:latin typeface="Arial"/>
                <a:cs typeface="Arial"/>
                <a:sym typeface="Arial"/>
              </a:rPr>
              <a:t>Early alchemical ouroboros illustration with the words </a:t>
            </a:r>
            <a:r>
              <a:rPr lang="el-GR" sz="1200" kern="0" dirty="0" err="1">
                <a:solidFill>
                  <a:srgbClr val="000000"/>
                </a:solidFill>
                <a:latin typeface="Arial"/>
                <a:cs typeface="Arial"/>
                <a:sym typeface="Arial"/>
              </a:rPr>
              <a:t>ἓν</a:t>
            </a:r>
            <a:r>
              <a:rPr lang="el-GR" sz="1200" kern="0" dirty="0">
                <a:solidFill>
                  <a:srgbClr val="000000"/>
                </a:solidFill>
                <a:latin typeface="Arial"/>
                <a:cs typeface="Arial"/>
                <a:sym typeface="Arial"/>
              </a:rPr>
              <a:t> </a:t>
            </a:r>
            <a:r>
              <a:rPr lang="el-GR" sz="1200" kern="0" dirty="0" err="1">
                <a:solidFill>
                  <a:srgbClr val="000000"/>
                </a:solidFill>
                <a:latin typeface="Arial"/>
                <a:cs typeface="Arial"/>
                <a:sym typeface="Arial"/>
              </a:rPr>
              <a:t>τὸ</a:t>
            </a:r>
            <a:r>
              <a:rPr lang="el-GR" sz="1200" kern="0" dirty="0">
                <a:solidFill>
                  <a:srgbClr val="000000"/>
                </a:solidFill>
                <a:latin typeface="Arial"/>
                <a:cs typeface="Arial"/>
                <a:sym typeface="Arial"/>
              </a:rPr>
              <a:t> </a:t>
            </a:r>
            <a:r>
              <a:rPr lang="el-GR" sz="1200" kern="0" dirty="0" err="1">
                <a:solidFill>
                  <a:srgbClr val="000000"/>
                </a:solidFill>
                <a:latin typeface="Arial"/>
                <a:cs typeface="Arial"/>
                <a:sym typeface="Arial"/>
              </a:rPr>
              <a:t>πᾶν</a:t>
            </a:r>
            <a:r>
              <a:rPr lang="el-GR" sz="1200" kern="0" dirty="0">
                <a:solidFill>
                  <a:srgbClr val="000000"/>
                </a:solidFill>
                <a:latin typeface="Arial"/>
                <a:cs typeface="Arial"/>
                <a:sym typeface="Arial"/>
              </a:rPr>
              <a:t> ("</a:t>
            </a:r>
            <a:r>
              <a:rPr lang="en-US" sz="1200" kern="0" dirty="0">
                <a:solidFill>
                  <a:srgbClr val="000000"/>
                </a:solidFill>
                <a:latin typeface="Arial"/>
                <a:cs typeface="Arial"/>
                <a:sym typeface="Arial"/>
              </a:rPr>
              <a:t>The All is </a:t>
            </a:r>
            <a:r>
              <a:rPr lang="en-US" sz="1200" kern="0" dirty="0">
                <a:solidFill>
                  <a:srgbClr val="000000"/>
                </a:solidFill>
                <a:latin typeface="Arial"/>
                <a:cs typeface="Arial"/>
                <a:sym typeface="Arial"/>
                <a:hlinkClick r:id="rId4" tooltip="Henology"/>
              </a:rPr>
              <a:t>One</a:t>
            </a:r>
            <a:r>
              <a:rPr lang="en-US" sz="1200" kern="0" dirty="0">
                <a:solidFill>
                  <a:srgbClr val="000000"/>
                </a:solidFill>
                <a:latin typeface="Arial"/>
                <a:cs typeface="Arial"/>
                <a:sym typeface="Arial"/>
              </a:rPr>
              <a:t>") from the work of </a:t>
            </a:r>
            <a:r>
              <a:rPr lang="en-US" sz="1200" kern="0" dirty="0">
                <a:solidFill>
                  <a:srgbClr val="000000"/>
                </a:solidFill>
                <a:latin typeface="Arial"/>
                <a:cs typeface="Arial"/>
                <a:sym typeface="Arial"/>
                <a:hlinkClick r:id="rId5" tooltip="Cleopatra the Alchemist"/>
              </a:rPr>
              <a:t>Cleopatra the Alchemist</a:t>
            </a:r>
            <a:r>
              <a:rPr lang="en-US" sz="1200" kern="0" dirty="0">
                <a:solidFill>
                  <a:srgbClr val="000000"/>
                </a:solidFill>
                <a:latin typeface="Arial"/>
                <a:cs typeface="Arial"/>
                <a:sym typeface="Arial"/>
              </a:rPr>
              <a:t> in MS </a:t>
            </a:r>
            <a:r>
              <a:rPr lang="en-US" sz="1200" kern="0" dirty="0">
                <a:solidFill>
                  <a:srgbClr val="000000"/>
                </a:solidFill>
                <a:latin typeface="Arial"/>
                <a:cs typeface="Arial"/>
                <a:sym typeface="Arial"/>
                <a:hlinkClick r:id="rId6" tooltip="Biblioteca Marciana"/>
              </a:rPr>
              <a:t>Marciana</a:t>
            </a:r>
            <a:r>
              <a:rPr lang="en-US" sz="1200" kern="0" dirty="0">
                <a:solidFill>
                  <a:srgbClr val="000000"/>
                </a:solidFill>
                <a:latin typeface="Arial"/>
                <a:cs typeface="Arial"/>
                <a:sym typeface="Arial"/>
              </a:rPr>
              <a:t> gr. Z. 299. (10th Century)</a:t>
            </a:r>
          </a:p>
          <a:p>
            <a:pPr defTabSz="1219170">
              <a:buClr>
                <a:srgbClr val="000000"/>
              </a:buClr>
            </a:pPr>
            <a:endParaRPr lang="en-US" sz="1200" kern="0" dirty="0">
              <a:solidFill>
                <a:srgbClr val="000000"/>
              </a:solidFill>
              <a:latin typeface="Arial"/>
              <a:cs typeface="Arial"/>
              <a:sym typeface="Arial"/>
            </a:endParaRPr>
          </a:p>
          <a:p>
            <a:pPr defTabSz="1219170">
              <a:buClr>
                <a:srgbClr val="000000"/>
              </a:buClr>
            </a:pPr>
            <a:r>
              <a:rPr lang="en-US" sz="1200" kern="0" dirty="0">
                <a:solidFill>
                  <a:srgbClr val="000000"/>
                </a:solidFill>
                <a:latin typeface="Arial"/>
                <a:cs typeface="Arial"/>
                <a:sym typeface="Arial"/>
              </a:rPr>
              <a:t>Image and Text: Wikipedia</a:t>
            </a:r>
            <a:endParaRPr lang="en-TW" sz="1200" kern="0" dirty="0">
              <a:solidFill>
                <a:srgbClr val="000000"/>
              </a:solidFill>
              <a:latin typeface="Arial"/>
              <a:cs typeface="Arial"/>
              <a:sym typeface="Aria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5599219" y="1749287"/>
            <a:ext cx="5532284" cy="954300"/>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Lambda Calculus are composed of Expressions, </a:t>
            </a:r>
          </a:p>
          <a:p>
            <a:pPr algn="ctr" defTabSz="1219170">
              <a:buClr>
                <a:srgbClr val="000000"/>
              </a:buClr>
            </a:pPr>
            <a:r>
              <a:rPr lang="en-TW" sz="1867" kern="0" dirty="0">
                <a:solidFill>
                  <a:srgbClr val="000000"/>
                </a:solidFill>
                <a:latin typeface="Arial"/>
                <a:cs typeface="Arial"/>
                <a:sym typeface="Arial"/>
              </a:rPr>
              <a:t>and </a:t>
            </a:r>
          </a:p>
          <a:p>
            <a:pPr algn="ctr" defTabSz="1219170">
              <a:buClr>
                <a:srgbClr val="000000"/>
              </a:buClr>
            </a:pPr>
            <a:r>
              <a:rPr lang="en-TW" sz="1867" kern="0" dirty="0">
                <a:solidFill>
                  <a:srgbClr val="000000"/>
                </a:solidFill>
                <a:latin typeface="Arial"/>
                <a:cs typeface="Arial"/>
                <a:sym typeface="Arial"/>
              </a:rPr>
              <a:t>Expressions are composed of other expressions…</a:t>
            </a:r>
          </a:p>
        </p:txBody>
      </p:sp>
    </p:spTree>
    <p:extLst>
      <p:ext uri="{BB962C8B-B14F-4D97-AF65-F5344CB8AC3E}">
        <p14:creationId xmlns:p14="http://schemas.microsoft.com/office/powerpoint/2010/main" val="632797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r>
              <a:rPr lang="en-US" altLang="en-CN"/>
              <a:t>A typical OS:</a:t>
            </a:r>
          </a:p>
        </p:txBody>
      </p:sp>
      <p:sp>
        <p:nvSpPr>
          <p:cNvPr id="771075" name="Rectangle 3">
            <a:extLst>
              <a:ext uri="{FF2B5EF4-FFF2-40B4-BE49-F238E27FC236}">
                <a16:creationId xmlns:a16="http://schemas.microsoft.com/office/drawing/2014/main" id="{FD407BA4-563C-D443-B2F7-DCC64522EEAB}"/>
              </a:ext>
            </a:extLst>
          </p:cNvPr>
          <p:cNvSpPr>
            <a:spLocks noGrp="1" noChangeArrowheads="1"/>
          </p:cNvSpPr>
          <p:nvPr>
            <p:ph type="body" idx="1"/>
          </p:nvPr>
        </p:nvSpPr>
        <p:spPr/>
        <p:txBody>
          <a:bodyPr/>
          <a:lstStyle/>
          <a:p>
            <a:pPr>
              <a:spcBef>
                <a:spcPct val="130000"/>
              </a:spcBef>
              <a:buFont typeface="Wingdings" pitchFamily="2" charset="2"/>
              <a:buChar char="q"/>
            </a:pPr>
            <a:r>
              <a:rPr lang="en-US" altLang="en-CN" sz="1800"/>
              <a:t>Is modular and scalable</a:t>
            </a:r>
          </a:p>
          <a:p>
            <a:pPr>
              <a:spcBef>
                <a:spcPct val="130000"/>
              </a:spcBef>
              <a:buFont typeface="Wingdings" pitchFamily="2" charset="2"/>
              <a:buChar char="q"/>
            </a:pPr>
            <a:r>
              <a:rPr lang="en-US" altLang="en-CN" sz="1800"/>
              <a:t>Empowers programmers (language extensions)</a:t>
            </a:r>
          </a:p>
          <a:p>
            <a:pPr>
              <a:spcBef>
                <a:spcPct val="130000"/>
              </a:spcBef>
              <a:buFont typeface="Wingdings" pitchFamily="2" charset="2"/>
              <a:buChar char="q"/>
            </a:pPr>
            <a:r>
              <a:rPr lang="en-US" altLang="en-CN" sz="1800"/>
              <a:t>Empowers users (file system, GUI, ...)</a:t>
            </a:r>
          </a:p>
          <a:p>
            <a:pPr>
              <a:spcBef>
                <a:spcPct val="130000"/>
              </a:spcBef>
              <a:buFont typeface="Wingdings" pitchFamily="2" charset="2"/>
              <a:buChar char="q"/>
            </a:pPr>
            <a:r>
              <a:rPr lang="en-US" altLang="en-CN" sz="1800"/>
              <a:t>Closes gaps between software and hardware</a:t>
            </a:r>
          </a:p>
          <a:p>
            <a:pPr>
              <a:spcBef>
                <a:spcPct val="130000"/>
              </a:spcBef>
              <a:buFont typeface="Wingdings" pitchFamily="2" charset="2"/>
              <a:buChar char="q"/>
            </a:pPr>
            <a:r>
              <a:rPr lang="en-US" altLang="en-CN" sz="1800"/>
              <a:t>Runs in “protected mode”</a:t>
            </a:r>
          </a:p>
          <a:p>
            <a:pPr>
              <a:spcBef>
                <a:spcPct val="130000"/>
              </a:spcBef>
              <a:buFont typeface="Wingdings" pitchFamily="2" charset="2"/>
              <a:buChar char="q"/>
            </a:pPr>
            <a:r>
              <a:rPr lang="en-US" altLang="en-CN" sz="1800"/>
              <a:t>Typically written in some high level language</a:t>
            </a:r>
          </a:p>
          <a:p>
            <a:pPr>
              <a:spcBef>
                <a:spcPct val="130000"/>
              </a:spcBef>
              <a:buFont typeface="Wingdings" pitchFamily="2" charset="2"/>
              <a:buChar char="q"/>
            </a:pPr>
            <a:r>
              <a:rPr lang="en-US" altLang="en-CN" sz="1800"/>
              <a:t>Typically grows gradually, assuming more and more functions</a:t>
            </a:r>
          </a:p>
          <a:p>
            <a:pPr>
              <a:spcBef>
                <a:spcPct val="130000"/>
              </a:spcBef>
              <a:buFont typeface="Wingdings" pitchFamily="2" charset="2"/>
              <a:buChar char="q"/>
            </a:pPr>
            <a:r>
              <a:rPr lang="en-US" altLang="en-CN" sz="1800"/>
              <a:t>Must be efficient.</a:t>
            </a:r>
          </a:p>
          <a:p>
            <a:pPr>
              <a:spcBef>
                <a:spcPct val="130000"/>
              </a:spcBef>
            </a:pPr>
            <a:endParaRPr lang="en-US" altLang="en-CN" sz="1800"/>
          </a:p>
        </p:txBody>
      </p:sp>
    </p:spTree>
    <p:extLst>
      <p:ext uri="{BB962C8B-B14F-4D97-AF65-F5344CB8AC3E}">
        <p14:creationId xmlns:p14="http://schemas.microsoft.com/office/powerpoint/2010/main" val="3963812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30886" y="329103"/>
            <a:ext cx="5330305" cy="1241430"/>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Recursion/Iteration:</a:t>
            </a:r>
          </a:p>
          <a:p>
            <a:pPr algn="ctr" defTabSz="1219170">
              <a:buClr>
                <a:srgbClr val="000000"/>
              </a:buClr>
              <a:defRPr/>
            </a:pPr>
            <a:r>
              <a:rPr lang="en-US" sz="2667" kern="0" dirty="0">
                <a:solidFill>
                  <a:srgbClr val="000000"/>
                </a:solidFill>
                <a:latin typeface="Calibri"/>
                <a:cs typeface="Arial"/>
                <a:sym typeface="Arial"/>
              </a:rPr>
              <a:t> connects the beginning with the end</a:t>
            </a:r>
            <a:endParaRPr lang="en-US" sz="4800" kern="0" dirty="0">
              <a:solidFill>
                <a:srgbClr val="000000"/>
              </a:solidFill>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40</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5813554" y="2845615"/>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15AA0B91-A308-CC46-BE86-C5E0AE0B7989}"/>
              </a:ext>
            </a:extLst>
          </p:cNvPr>
          <p:cNvSpPr txBox="1"/>
          <p:nvPr/>
        </p:nvSpPr>
        <p:spPr>
          <a:xfrm>
            <a:off x="5603145" y="5021287"/>
            <a:ext cx="5490980" cy="830997"/>
          </a:xfrm>
          <a:prstGeom prst="rect">
            <a:avLst/>
          </a:prstGeom>
          <a:noFill/>
        </p:spPr>
        <p:txBody>
          <a:bodyPr wrap="square" rtlCol="0">
            <a:spAutoFit/>
          </a:bodyPr>
          <a:lstStyle/>
          <a:p>
            <a:pPr algn="ctr" defTabSz="1219170">
              <a:buClr>
                <a:srgbClr val="000000"/>
              </a:buClr>
            </a:pPr>
            <a:r>
              <a:rPr lang="en-TW" sz="2400" b="1" i="1" kern="0" dirty="0">
                <a:solidFill>
                  <a:srgbClr val="000000"/>
                </a:solidFill>
                <a:latin typeface="Arial"/>
                <a:cs typeface="Arial"/>
                <a:sym typeface="Arial"/>
              </a:rPr>
              <a:t>Lambda calculus </a:t>
            </a:r>
            <a:r>
              <a:rPr lang="en-TW" sz="2400" kern="0" dirty="0">
                <a:solidFill>
                  <a:srgbClr val="000000"/>
                </a:solidFill>
                <a:latin typeface="Arial"/>
                <a:cs typeface="Arial"/>
                <a:sym typeface="Arial"/>
              </a:rPr>
              <a:t>as an </a:t>
            </a:r>
            <a:r>
              <a:rPr lang="en-TW" sz="2400" b="1" i="1" kern="0" dirty="0">
                <a:solidFill>
                  <a:srgbClr val="000000"/>
                </a:solidFill>
                <a:latin typeface="Arial"/>
                <a:cs typeface="Arial"/>
                <a:sym typeface="Arial"/>
              </a:rPr>
              <a:t>executable rewrite process </a:t>
            </a:r>
            <a:r>
              <a:rPr lang="en-TW" sz="2400" kern="0" dirty="0">
                <a:solidFill>
                  <a:srgbClr val="000000"/>
                </a:solidFill>
                <a:latin typeface="Arial"/>
                <a:cs typeface="Arial"/>
                <a:sym typeface="Arial"/>
              </a:rPr>
              <a:t>is a Lattice/Poset.</a:t>
            </a:r>
          </a:p>
        </p:txBody>
      </p:sp>
      <p:sp>
        <p:nvSpPr>
          <p:cNvPr id="8" name="TextBox 7">
            <a:extLst>
              <a:ext uri="{FF2B5EF4-FFF2-40B4-BE49-F238E27FC236}">
                <a16:creationId xmlns:a16="http://schemas.microsoft.com/office/drawing/2014/main" id="{D7C94F4E-BC82-6F4C-9753-F5D42CBF2575}"/>
              </a:ext>
            </a:extLst>
          </p:cNvPr>
          <p:cNvSpPr txBox="1"/>
          <p:nvPr/>
        </p:nvSpPr>
        <p:spPr>
          <a:xfrm>
            <a:off x="5599219" y="1749287"/>
            <a:ext cx="5532284" cy="954300"/>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Lambda Calculus are composed of Expressions, </a:t>
            </a:r>
          </a:p>
          <a:p>
            <a:pPr algn="ctr" defTabSz="1219170">
              <a:buClr>
                <a:srgbClr val="000000"/>
              </a:buClr>
            </a:pPr>
            <a:r>
              <a:rPr lang="en-TW" sz="1867" kern="0" dirty="0">
                <a:solidFill>
                  <a:srgbClr val="000000"/>
                </a:solidFill>
                <a:latin typeface="Arial"/>
                <a:cs typeface="Arial"/>
                <a:sym typeface="Arial"/>
              </a:rPr>
              <a:t>and </a:t>
            </a:r>
          </a:p>
          <a:p>
            <a:pPr algn="ctr" defTabSz="1219170">
              <a:buClr>
                <a:srgbClr val="000000"/>
              </a:buClr>
            </a:pPr>
            <a:r>
              <a:rPr lang="en-TW" sz="1867" kern="0" dirty="0">
                <a:solidFill>
                  <a:srgbClr val="000000"/>
                </a:solidFill>
                <a:latin typeface="Arial"/>
                <a:cs typeface="Arial"/>
                <a:sym typeface="Arial"/>
              </a:rPr>
              <a:t>Expressions are composed of other expressions…</a:t>
            </a:r>
          </a:p>
        </p:txBody>
      </p:sp>
      <p:pic>
        <p:nvPicPr>
          <p:cNvPr id="38" name="Picture 2" descr="Kuhn Cycle, model crisis step">
            <a:hlinkClick r:id="rId2"/>
            <a:extLst>
              <a:ext uri="{FF2B5EF4-FFF2-40B4-BE49-F238E27FC236}">
                <a16:creationId xmlns:a16="http://schemas.microsoft.com/office/drawing/2014/main" id="{A954DB8C-CC55-9D45-BCCB-3E0B53A8983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84307" y="1953383"/>
            <a:ext cx="3701144" cy="4238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811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30886" y="329103"/>
            <a:ext cx="5330305" cy="1241430"/>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Recursion/Iteration:</a:t>
            </a:r>
          </a:p>
          <a:p>
            <a:pPr algn="ctr" defTabSz="1219170">
              <a:buClr>
                <a:srgbClr val="000000"/>
              </a:buClr>
              <a:defRPr/>
            </a:pPr>
            <a:r>
              <a:rPr lang="en-US" sz="2667" kern="0" dirty="0">
                <a:solidFill>
                  <a:srgbClr val="000000"/>
                </a:solidFill>
                <a:latin typeface="Calibri"/>
                <a:cs typeface="Arial"/>
                <a:sym typeface="Arial"/>
              </a:rPr>
              <a:t> connects the beginning with the end</a:t>
            </a:r>
            <a:endParaRPr lang="en-US" sz="4800" kern="0" dirty="0">
              <a:solidFill>
                <a:srgbClr val="000000"/>
              </a:solidFill>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41</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5698033" y="3766477"/>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5048093" y="2157901"/>
            <a:ext cx="6691255" cy="954300"/>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Every KIND of Lambda Expression is a Type, </a:t>
            </a:r>
          </a:p>
          <a:p>
            <a:pPr algn="ctr" defTabSz="1219170">
              <a:buClr>
                <a:srgbClr val="000000"/>
              </a:buClr>
            </a:pPr>
            <a:r>
              <a:rPr lang="en-TW" sz="1867" kern="0" dirty="0">
                <a:solidFill>
                  <a:srgbClr val="000000"/>
                </a:solidFill>
                <a:latin typeface="Arial"/>
                <a:cs typeface="Arial"/>
                <a:sym typeface="Arial"/>
              </a:rPr>
              <a:t>and </a:t>
            </a:r>
          </a:p>
          <a:p>
            <a:pPr algn="ctr" defTabSz="1219170">
              <a:buClr>
                <a:srgbClr val="000000"/>
              </a:buClr>
            </a:pPr>
            <a:r>
              <a:rPr lang="en-US" sz="1867" kern="0" dirty="0">
                <a:solidFill>
                  <a:srgbClr val="000000"/>
                </a:solidFill>
                <a:latin typeface="Arial"/>
                <a:cs typeface="Arial"/>
                <a:sym typeface="Arial"/>
              </a:rPr>
              <a:t>a small number of Types </a:t>
            </a:r>
            <a:r>
              <a:rPr lang="en-TW" sz="1867" kern="0" dirty="0">
                <a:solidFill>
                  <a:srgbClr val="000000"/>
                </a:solidFill>
                <a:latin typeface="Arial"/>
                <a:cs typeface="Arial"/>
                <a:sym typeface="Arial"/>
              </a:rPr>
              <a:t>can be Computationally Complete…</a:t>
            </a:r>
          </a:p>
        </p:txBody>
      </p:sp>
      <p:pic>
        <p:nvPicPr>
          <p:cNvPr id="38" name="Picture 2" descr="Kuhn Cycle, model crisis step">
            <a:hlinkClick r:id="rId2"/>
            <a:extLst>
              <a:ext uri="{FF2B5EF4-FFF2-40B4-BE49-F238E27FC236}">
                <a16:creationId xmlns:a16="http://schemas.microsoft.com/office/drawing/2014/main" id="{A954DB8C-CC55-9D45-BCCB-3E0B53A8983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84307" y="1953383"/>
            <a:ext cx="3701144" cy="42389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334B66-33AE-4646-BEE3-DAC5B8F99ED1}"/>
              </a:ext>
            </a:extLst>
          </p:cNvPr>
          <p:cNvSpPr txBox="1"/>
          <p:nvPr/>
        </p:nvSpPr>
        <p:spPr>
          <a:xfrm>
            <a:off x="9749514" y="3591284"/>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9749514" y="4058661"/>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9759649" y="4405281"/>
            <a:ext cx="30489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9759650" y="4918747"/>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9749513" y="5400239"/>
            <a:ext cx="1712328"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e</a:t>
            </a:r>
            <a:r>
              <a:rPr lang="en-TW" sz="1867" kern="0" dirty="0">
                <a:solidFill>
                  <a:srgbClr val="000000"/>
                </a:solidFill>
                <a:latin typeface="Arial"/>
                <a:cs typeface="Arial"/>
                <a:sym typeface="Arial"/>
              </a:rPr>
              <a:t> (empty type)</a:t>
            </a:r>
          </a:p>
        </p:txBody>
      </p:sp>
    </p:spTree>
    <p:extLst>
      <p:ext uri="{BB962C8B-B14F-4D97-AF65-F5344CB8AC3E}">
        <p14:creationId xmlns:p14="http://schemas.microsoft.com/office/powerpoint/2010/main" val="1695434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115577"/>
            <a:ext cx="11360800" cy="7636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42</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895391" y="1137009"/>
            <a:ext cx="3509048" cy="2411391"/>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8039654" y="1137009"/>
            <a:ext cx="3516612" cy="2411391"/>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895391" y="4080393"/>
            <a:ext cx="3509048" cy="2399631"/>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8039654" y="4068633"/>
            <a:ext cx="3526245" cy="2411391"/>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4310617" y="3105661"/>
            <a:ext cx="3822860" cy="1147875"/>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81567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6671" y="329103"/>
            <a:ext cx="8978740"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43</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5698033" y="3766477"/>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5048093" y="2157901"/>
            <a:ext cx="6691255" cy="954300"/>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Every KIND of Lambda Expression is a Type, </a:t>
            </a:r>
          </a:p>
          <a:p>
            <a:pPr algn="ctr" defTabSz="1219170">
              <a:buClr>
                <a:srgbClr val="000000"/>
              </a:buClr>
            </a:pPr>
            <a:r>
              <a:rPr lang="en-TW" sz="1867" kern="0" dirty="0">
                <a:solidFill>
                  <a:srgbClr val="000000"/>
                </a:solidFill>
                <a:latin typeface="Arial"/>
                <a:cs typeface="Arial"/>
                <a:sym typeface="Arial"/>
              </a:rPr>
              <a:t>and </a:t>
            </a:r>
          </a:p>
          <a:p>
            <a:pPr algn="ctr" defTabSz="1219170">
              <a:buClr>
                <a:srgbClr val="000000"/>
              </a:buClr>
            </a:pPr>
            <a:r>
              <a:rPr lang="en-US" sz="1867" kern="0" dirty="0">
                <a:solidFill>
                  <a:srgbClr val="000000"/>
                </a:solidFill>
                <a:latin typeface="Arial"/>
                <a:cs typeface="Arial"/>
                <a:sym typeface="Arial"/>
              </a:rPr>
              <a:t>a small number of Types </a:t>
            </a:r>
            <a:r>
              <a:rPr lang="en-TW" sz="1867" kern="0" dirty="0">
                <a:solidFill>
                  <a:srgbClr val="000000"/>
                </a:solidFill>
                <a:latin typeface="Arial"/>
                <a:cs typeface="Arial"/>
                <a:sym typeface="Arial"/>
              </a:rPr>
              <a:t>can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9749514" y="3591284"/>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9749514" y="4058661"/>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9759649" y="4405281"/>
            <a:ext cx="30489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9759650" y="4918747"/>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9749513" y="5400239"/>
            <a:ext cx="1712328"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e</a:t>
            </a:r>
            <a:r>
              <a:rPr lang="en-TW" sz="1867" kern="0" dirty="0">
                <a:solidFill>
                  <a:srgbClr val="000000"/>
                </a:solidFill>
                <a:latin typeface="Arial"/>
                <a:cs typeface="Arial"/>
                <a:sym typeface="Arial"/>
              </a:rPr>
              <a:t> (empty type)</a:t>
            </a:r>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7867" y="3841804"/>
            <a:ext cx="4213572" cy="1982857"/>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48266" y="1314049"/>
            <a:ext cx="1552772" cy="2452427"/>
          </a:xfrm>
          <a:prstGeom prst="rect">
            <a:avLst/>
          </a:prstGeom>
        </p:spPr>
      </p:pic>
    </p:spTree>
    <p:extLst>
      <p:ext uri="{BB962C8B-B14F-4D97-AF65-F5344CB8AC3E}">
        <p14:creationId xmlns:p14="http://schemas.microsoft.com/office/powerpoint/2010/main" val="23675151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3731582" y="1475799"/>
            <a:ext cx="4728837" cy="4728837"/>
          </a:xfrm>
          <a:prstGeom prst="rect">
            <a:avLst/>
          </a:prstGeom>
        </p:spPr>
      </p:pic>
      <p:sp>
        <p:nvSpPr>
          <p:cNvPr id="20" name="Oval 19">
            <a:extLst>
              <a:ext uri="{FF2B5EF4-FFF2-40B4-BE49-F238E27FC236}">
                <a16:creationId xmlns:a16="http://schemas.microsoft.com/office/drawing/2014/main" id="{0F224971-3D86-224A-8C89-F3EF4B96722F}"/>
              </a:ext>
            </a:extLst>
          </p:cNvPr>
          <p:cNvSpPr/>
          <p:nvPr/>
        </p:nvSpPr>
        <p:spPr>
          <a:xfrm>
            <a:off x="4185920" y="1951978"/>
            <a:ext cx="3769360" cy="3788423"/>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19" name="Oval 18">
            <a:extLst>
              <a:ext uri="{FF2B5EF4-FFF2-40B4-BE49-F238E27FC236}">
                <a16:creationId xmlns:a16="http://schemas.microsoft.com/office/drawing/2014/main" id="{B0B4A1A3-3A80-BC4A-B252-85FDF75F662C}"/>
              </a:ext>
            </a:extLst>
          </p:cNvPr>
          <p:cNvSpPr/>
          <p:nvPr/>
        </p:nvSpPr>
        <p:spPr>
          <a:xfrm>
            <a:off x="4876800" y="2675494"/>
            <a:ext cx="2387600" cy="2340084"/>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2" name="TextBox 1"/>
          <p:cNvSpPr txBox="1"/>
          <p:nvPr/>
        </p:nvSpPr>
        <p:spPr>
          <a:xfrm>
            <a:off x="2388259" y="215767"/>
            <a:ext cx="7415492" cy="666786"/>
          </a:xfrm>
          <a:prstGeom prst="rect">
            <a:avLst/>
          </a:prstGeom>
          <a:noFill/>
        </p:spPr>
        <p:txBody>
          <a:bodyPr wrap="none" rtlCol="0">
            <a:spAutoFit/>
          </a:bodyPr>
          <a:lstStyle/>
          <a:p>
            <a:pPr algn="ctr" defTabSz="914377">
              <a:defRPr/>
            </a:pPr>
            <a:r>
              <a:rPr lang="en-US" sz="3733" dirty="0">
                <a:solidFill>
                  <a:srgbClr val="000000"/>
                </a:solidFill>
                <a:latin typeface="Calibri"/>
                <a:cs typeface="Arial"/>
                <a:sym typeface="Arial"/>
              </a:rPr>
              <a:t>The Allegory of the Master Algorithm</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11592560" y="6386571"/>
            <a:ext cx="59944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eaLnBrk="0" fontAlgn="base" hangingPunct="0">
              <a:spcBef>
                <a:spcPct val="0"/>
              </a:spcBef>
              <a:spcAft>
                <a:spcPct val="0"/>
              </a:spcAft>
              <a:defRPr/>
            </a:pPr>
            <a:fld id="{34F1E86F-CBF7-4DF7-824A-AB405C555AAE}" type="slidenum">
              <a:rPr lang="zh-CN" altLang="en-US" sz="1733">
                <a:solidFill>
                  <a:srgbClr val="000000"/>
                </a:solidFill>
                <a:latin typeface="Calibri"/>
                <a:ea typeface="宋体" panose="02010600030101010101" pitchFamily="2" charset="-122"/>
                <a:sym typeface="Arial"/>
              </a:rPr>
              <a:pPr algn="ctr" defTabSz="914354" eaLnBrk="0" fontAlgn="base" hangingPunct="0">
                <a:spcBef>
                  <a:spcPct val="0"/>
                </a:spcBef>
                <a:spcAft>
                  <a:spcPct val="0"/>
                </a:spcAft>
                <a:defRPr/>
              </a:pPr>
              <a:t>44</a:t>
            </a:fld>
            <a:endParaRPr lang="zh-CN" altLang="en-US" sz="1733" dirty="0">
              <a:solidFill>
                <a:srgbClr val="000000"/>
              </a:solidFill>
              <a:latin typeface="Calibri"/>
              <a:ea typeface="宋体" panose="02010600030101010101" pitchFamily="2" charset="-122"/>
              <a:sym typeface="Arial"/>
            </a:endParaRPr>
          </a:p>
        </p:txBody>
      </p:sp>
      <p:sp>
        <p:nvSpPr>
          <p:cNvPr id="10" name="TextBox 9">
            <a:extLst>
              <a:ext uri="{FF2B5EF4-FFF2-40B4-BE49-F238E27FC236}">
                <a16:creationId xmlns:a16="http://schemas.microsoft.com/office/drawing/2014/main" id="{CDA170A3-5C7A-1A43-9AF3-F0FFEEA7A568}"/>
              </a:ext>
            </a:extLst>
          </p:cNvPr>
          <p:cNvSpPr txBox="1"/>
          <p:nvPr/>
        </p:nvSpPr>
        <p:spPr>
          <a:xfrm>
            <a:off x="239727" y="4044373"/>
            <a:ext cx="1506310" cy="292388"/>
          </a:xfrm>
          <a:prstGeom prst="rect">
            <a:avLst/>
          </a:prstGeom>
          <a:noFill/>
        </p:spPr>
        <p:txBody>
          <a:bodyPr wrap="none" rtlCol="0">
            <a:spAutoFit/>
          </a:bodyPr>
          <a:lstStyle/>
          <a:p>
            <a:pPr defTabSz="914354" eaLnBrk="0" fontAlgn="base" hangingPunct="0">
              <a:spcBef>
                <a:spcPct val="0"/>
              </a:spcBef>
              <a:spcAft>
                <a:spcPct val="0"/>
              </a:spcAft>
              <a:defRPr/>
            </a:pPr>
            <a:r>
              <a:rPr lang="en-US" altLang="zh-Hans" sz="1300" dirty="0">
                <a:solidFill>
                  <a:prstClr val="white"/>
                </a:solidFill>
                <a:latin typeface="Calibri"/>
                <a:ea typeface="宋体" panose="02010600030101010101" pitchFamily="2" charset="-122"/>
                <a:cs typeface="Arial"/>
                <a:sym typeface="Arial"/>
              </a:rPr>
              <a:t>Chinese Translation</a:t>
            </a:r>
            <a:endParaRPr lang="en-US" sz="1300" dirty="0">
              <a:solidFill>
                <a:prstClr val="white"/>
              </a:solidFill>
              <a:latin typeface="Calibri"/>
              <a:cs typeface="Arial"/>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3540653" y="6356352"/>
            <a:ext cx="5110694" cy="379656"/>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Image Source: P. 240 of T</a:t>
            </a:r>
            <a:r>
              <a:rPr lang="en-US" sz="1867" kern="0" dirty="0">
                <a:solidFill>
                  <a:srgbClr val="000000"/>
                </a:solidFill>
                <a:latin typeface="Arial"/>
                <a:cs typeface="Arial"/>
                <a:sym typeface="Arial"/>
              </a:rPr>
              <a:t>h</a:t>
            </a:r>
            <a:r>
              <a:rPr lang="en-TW" sz="1867" kern="0" dirty="0">
                <a:solidFill>
                  <a:srgbClr val="000000"/>
                </a:solidFill>
                <a:latin typeface="Arial"/>
                <a:cs typeface="Arial"/>
                <a:sym typeface="Arial"/>
              </a:rPr>
              <a:t>e Master Algorithm</a:t>
            </a:r>
          </a:p>
        </p:txBody>
      </p:sp>
      <p:sp>
        <p:nvSpPr>
          <p:cNvPr id="11" name="TextBox 10">
            <a:extLst>
              <a:ext uri="{FF2B5EF4-FFF2-40B4-BE49-F238E27FC236}">
                <a16:creationId xmlns:a16="http://schemas.microsoft.com/office/drawing/2014/main" id="{20054530-5007-3B43-8287-B6A79ED96D4B}"/>
              </a:ext>
            </a:extLst>
          </p:cNvPr>
          <p:cNvSpPr txBox="1"/>
          <p:nvPr/>
        </p:nvSpPr>
        <p:spPr>
          <a:xfrm>
            <a:off x="410727" y="1512005"/>
            <a:ext cx="3295519" cy="954300"/>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The Allegory of a Smart City</a:t>
            </a:r>
            <a:r>
              <a:rPr lang="zh-CN" altLang="en-US" sz="1867" kern="0" dirty="0">
                <a:solidFill>
                  <a:srgbClr val="000000"/>
                </a:solidFill>
                <a:latin typeface="Arial"/>
                <a:cs typeface="Arial"/>
                <a:sym typeface="Arial"/>
              </a:rPr>
              <a:t> </a:t>
            </a:r>
            <a:r>
              <a:rPr lang="en-US" altLang="zh-CN" sz="1867" kern="0" dirty="0">
                <a:solidFill>
                  <a:srgbClr val="000000"/>
                </a:solidFill>
                <a:latin typeface="Arial"/>
                <a:cs typeface="Arial"/>
                <a:sym typeface="Arial"/>
              </a:rPr>
              <a:t>made of 3 concentric circles and occupied by 5 tribes:</a:t>
            </a:r>
          </a:p>
        </p:txBody>
      </p:sp>
      <p:sp>
        <p:nvSpPr>
          <p:cNvPr id="12" name="TextBox 11">
            <a:extLst>
              <a:ext uri="{FF2B5EF4-FFF2-40B4-BE49-F238E27FC236}">
                <a16:creationId xmlns:a16="http://schemas.microsoft.com/office/drawing/2014/main" id="{23256A5B-BC2A-0145-A1F6-FAF92CD78AA5}"/>
              </a:ext>
            </a:extLst>
          </p:cNvPr>
          <p:cNvSpPr txBox="1"/>
          <p:nvPr/>
        </p:nvSpPr>
        <p:spPr>
          <a:xfrm>
            <a:off x="919859" y="1262633"/>
            <a:ext cx="1140056" cy="379656"/>
          </a:xfrm>
          <a:prstGeom prst="rect">
            <a:avLst/>
          </a:prstGeom>
          <a:noFill/>
        </p:spPr>
        <p:txBody>
          <a:bodyPr wrap="none" rtlCol="0">
            <a:spAutoFit/>
          </a:bodyPr>
          <a:lstStyle/>
          <a:p>
            <a:pPr defTabSz="1219170">
              <a:buClr>
                <a:srgbClr val="000000"/>
              </a:buClr>
            </a:pPr>
            <a:r>
              <a:rPr lang="zh-CN" altLang="en-US" sz="1867" kern="0" dirty="0">
                <a:solidFill>
                  <a:srgbClr val="000000"/>
                </a:solidFill>
                <a:latin typeface="Arial"/>
                <a:cs typeface="Arial"/>
                <a:sym typeface="Arial"/>
              </a:rPr>
              <a:t>（</a:t>
            </a:r>
            <a:r>
              <a:rPr lang="en-TW" sz="1867" kern="0" dirty="0">
                <a:solidFill>
                  <a:srgbClr val="000000"/>
                </a:solidFill>
                <a:latin typeface="Arial"/>
                <a:cs typeface="Arial"/>
                <a:sym typeface="Arial"/>
              </a:rPr>
              <a:t>寓言</a:t>
            </a:r>
            <a:r>
              <a:rPr lang="zh-CN" altLang="en-US" sz="1867" kern="0" dirty="0">
                <a:solidFill>
                  <a:srgbClr val="000000"/>
                </a:solidFill>
                <a:latin typeface="Arial"/>
                <a:cs typeface="Arial"/>
                <a:sym typeface="Arial"/>
              </a:rPr>
              <a:t>）</a:t>
            </a:r>
            <a:endParaRPr lang="en-TW" sz="1867" kern="0" dirty="0">
              <a:solidFill>
                <a:srgbClr val="000000"/>
              </a:solidFill>
              <a:latin typeface="Arial"/>
              <a:cs typeface="Arial"/>
              <a:sym typeface="Arial"/>
            </a:endParaRPr>
          </a:p>
        </p:txBody>
      </p:sp>
      <p:sp>
        <p:nvSpPr>
          <p:cNvPr id="13" name="TextBox 12">
            <a:extLst>
              <a:ext uri="{FF2B5EF4-FFF2-40B4-BE49-F238E27FC236}">
                <a16:creationId xmlns:a16="http://schemas.microsoft.com/office/drawing/2014/main" id="{227A3053-F083-C541-A584-AF3BDED2D254}"/>
              </a:ext>
            </a:extLst>
          </p:cNvPr>
          <p:cNvSpPr txBox="1"/>
          <p:nvPr/>
        </p:nvSpPr>
        <p:spPr>
          <a:xfrm>
            <a:off x="410726" y="2746264"/>
            <a:ext cx="3295519" cy="1528945"/>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Circles:</a:t>
            </a:r>
            <a:endParaRPr lang="en-US" altLang="zh-CN" sz="1867" kern="0" dirty="0">
              <a:solidFill>
                <a:srgbClr val="000000"/>
              </a:solidFill>
              <a:latin typeface="Arial"/>
              <a:cs typeface="Arial"/>
              <a:sym typeface="Arial"/>
            </a:endParaRPr>
          </a:p>
          <a:p>
            <a:pPr marL="457189" indent="-457189" defTabSz="1219170">
              <a:buClr>
                <a:srgbClr val="000000"/>
              </a:buClr>
              <a:buFont typeface="Arial"/>
              <a:buAutoNum type="arabicPeriod"/>
            </a:pPr>
            <a:r>
              <a:rPr lang="en-US" altLang="zh-CN" sz="1867" kern="0" dirty="0">
                <a:solidFill>
                  <a:srgbClr val="FFC000"/>
                </a:solidFill>
                <a:latin typeface="Arial"/>
                <a:cs typeface="Arial"/>
                <a:sym typeface="Arial"/>
              </a:rPr>
              <a:t>Optimization (Search)</a:t>
            </a:r>
          </a:p>
          <a:p>
            <a:pPr marL="457189" indent="-457189" defTabSz="1219170">
              <a:buClr>
                <a:srgbClr val="000000"/>
              </a:buClr>
              <a:buFont typeface="Arial"/>
              <a:buAutoNum type="arabicPeriod"/>
            </a:pPr>
            <a:r>
              <a:rPr lang="en-US" altLang="zh-CN" sz="1867" kern="0" dirty="0">
                <a:solidFill>
                  <a:srgbClr val="0070C0"/>
                </a:solidFill>
                <a:latin typeface="Arial"/>
                <a:cs typeface="Arial"/>
                <a:sym typeface="Arial"/>
              </a:rPr>
              <a:t>Evaluation (Assessment and Rewrite)</a:t>
            </a:r>
          </a:p>
          <a:p>
            <a:pPr marL="457189" indent="-457189" defTabSz="1219170">
              <a:buClr>
                <a:srgbClr val="000000"/>
              </a:buClr>
              <a:buFont typeface="Arial"/>
              <a:buAutoNum type="arabicPeriod"/>
            </a:pPr>
            <a:r>
              <a:rPr lang="en-US" altLang="zh-CN" sz="1867" kern="0" dirty="0">
                <a:solidFill>
                  <a:srgbClr val="92D050"/>
                </a:solidFill>
                <a:latin typeface="Arial"/>
                <a:cs typeface="Arial"/>
                <a:sym typeface="Arial"/>
              </a:rPr>
              <a:t>Representation  (</a:t>
            </a:r>
            <a:r>
              <a:rPr lang="en-US" altLang="zh-CN" sz="1867" kern="0" dirty="0" err="1">
                <a:solidFill>
                  <a:srgbClr val="92D050"/>
                </a:solidFill>
                <a:latin typeface="Arial"/>
                <a:cs typeface="Arial"/>
                <a:sym typeface="Arial"/>
              </a:rPr>
              <a:t>NsM</a:t>
            </a:r>
            <a:r>
              <a:rPr lang="en-US" altLang="zh-CN" sz="1867" kern="0" dirty="0">
                <a:solidFill>
                  <a:srgbClr val="92D050"/>
                </a:solidFill>
                <a:latin typeface="Arial"/>
                <a:cs typeface="Arial"/>
                <a:sym typeface="Arial"/>
              </a:rPr>
              <a:t>)</a:t>
            </a:r>
          </a:p>
        </p:txBody>
      </p:sp>
      <p:sp>
        <p:nvSpPr>
          <p:cNvPr id="17" name="Oval 16">
            <a:extLst>
              <a:ext uri="{FF2B5EF4-FFF2-40B4-BE49-F238E27FC236}">
                <a16:creationId xmlns:a16="http://schemas.microsoft.com/office/drawing/2014/main" id="{CA44404F-E894-044D-9140-0FE54EE24738}"/>
              </a:ext>
            </a:extLst>
          </p:cNvPr>
          <p:cNvSpPr/>
          <p:nvPr/>
        </p:nvSpPr>
        <p:spPr>
          <a:xfrm>
            <a:off x="5357659" y="3141037"/>
            <a:ext cx="1422400" cy="1398359"/>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15" name="Oval 14">
            <a:extLst>
              <a:ext uri="{FF2B5EF4-FFF2-40B4-BE49-F238E27FC236}">
                <a16:creationId xmlns:a16="http://schemas.microsoft.com/office/drawing/2014/main" id="{4CDAE802-B1B3-E44A-83C0-1FD08FF81716}"/>
              </a:ext>
            </a:extLst>
          </p:cNvPr>
          <p:cNvSpPr/>
          <p:nvPr/>
        </p:nvSpPr>
        <p:spPr>
          <a:xfrm>
            <a:off x="5835336" y="3608308"/>
            <a:ext cx="467049" cy="490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8" name="TextBox 17">
            <a:extLst>
              <a:ext uri="{FF2B5EF4-FFF2-40B4-BE49-F238E27FC236}">
                <a16:creationId xmlns:a16="http://schemas.microsoft.com/office/drawing/2014/main" id="{2ADB56B1-77DD-A94A-A377-A3AFD1110E69}"/>
              </a:ext>
            </a:extLst>
          </p:cNvPr>
          <p:cNvSpPr txBox="1"/>
          <p:nvPr/>
        </p:nvSpPr>
        <p:spPr>
          <a:xfrm>
            <a:off x="5805805" y="3676070"/>
            <a:ext cx="526106" cy="297646"/>
          </a:xfrm>
          <a:prstGeom prst="rect">
            <a:avLst/>
          </a:prstGeom>
          <a:noFill/>
        </p:spPr>
        <p:txBody>
          <a:bodyPr wrap="none" rtlCol="0">
            <a:spAutoFit/>
          </a:bodyPr>
          <a:lstStyle/>
          <a:p>
            <a:pPr algn="ctr" defTabSz="1219170">
              <a:buClr>
                <a:srgbClr val="000000"/>
              </a:buClr>
            </a:pPr>
            <a:r>
              <a:rPr lang="en-TW" sz="667" kern="0" dirty="0">
                <a:solidFill>
                  <a:srgbClr val="000000"/>
                </a:solidFill>
                <a:latin typeface="Arial"/>
                <a:cs typeface="Arial"/>
                <a:sym typeface="Arial"/>
              </a:rPr>
              <a:t>Master </a:t>
            </a:r>
          </a:p>
          <a:p>
            <a:pPr algn="ctr" defTabSz="1219170">
              <a:buClr>
                <a:srgbClr val="000000"/>
              </a:buClr>
            </a:pPr>
            <a:r>
              <a:rPr lang="en-TW" sz="667" kern="0" dirty="0">
                <a:solidFill>
                  <a:srgbClr val="000000"/>
                </a:solidFill>
                <a:latin typeface="Arial"/>
                <a:cs typeface="Arial"/>
                <a:sym typeface="Arial"/>
              </a:rPr>
              <a:t>Equation</a:t>
            </a:r>
          </a:p>
        </p:txBody>
      </p:sp>
      <p:sp>
        <p:nvSpPr>
          <p:cNvPr id="21" name="TextBox 20">
            <a:extLst>
              <a:ext uri="{FF2B5EF4-FFF2-40B4-BE49-F238E27FC236}">
                <a16:creationId xmlns:a16="http://schemas.microsoft.com/office/drawing/2014/main" id="{2CF35CCD-BE2E-1345-9369-CF5A38111E02}"/>
              </a:ext>
            </a:extLst>
          </p:cNvPr>
          <p:cNvSpPr txBox="1"/>
          <p:nvPr/>
        </p:nvSpPr>
        <p:spPr>
          <a:xfrm>
            <a:off x="8795714" y="2675494"/>
            <a:ext cx="3295519" cy="2390911"/>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Practical Concerns:</a:t>
            </a:r>
            <a:endParaRPr lang="en-US" altLang="zh-CN" sz="1867" kern="0" dirty="0">
              <a:solidFill>
                <a:srgbClr val="000000"/>
              </a:solidFill>
              <a:latin typeface="Arial"/>
              <a:cs typeface="Arial"/>
              <a:sym typeface="Arial"/>
            </a:endParaRPr>
          </a:p>
          <a:p>
            <a:pPr marL="457189" indent="-457189" defTabSz="1219170">
              <a:buClr>
                <a:srgbClr val="000000"/>
              </a:buClr>
              <a:buFont typeface="Arial"/>
              <a:buAutoNum type="arabicPeriod"/>
            </a:pPr>
            <a:r>
              <a:rPr lang="en-US" altLang="zh-CN" sz="1867" kern="0" dirty="0">
                <a:solidFill>
                  <a:srgbClr val="FFC000"/>
                </a:solidFill>
                <a:latin typeface="Arial"/>
                <a:cs typeface="Arial"/>
                <a:sym typeface="Arial"/>
              </a:rPr>
              <a:t>Optimization (Search)</a:t>
            </a:r>
          </a:p>
          <a:p>
            <a:pPr marL="0" lvl="2" defTabSz="1219170">
              <a:buClr>
                <a:srgbClr val="000000"/>
              </a:buClr>
            </a:pPr>
            <a:r>
              <a:rPr lang="en-US" altLang="zh-CN" sz="1867" kern="0" dirty="0">
                <a:solidFill>
                  <a:srgbClr val="FFC000"/>
                </a:solidFill>
                <a:latin typeface="Arial"/>
                <a:cs typeface="Arial"/>
                <a:sym typeface="Arial"/>
              </a:rPr>
              <a:t>	Scalability</a:t>
            </a:r>
          </a:p>
          <a:p>
            <a:pPr marL="457189" indent="-457189" defTabSz="1219170">
              <a:buClr>
                <a:srgbClr val="000000"/>
              </a:buClr>
              <a:buFont typeface="Arial"/>
              <a:buAutoNum type="arabicPeriod"/>
            </a:pPr>
            <a:r>
              <a:rPr lang="en-US" altLang="zh-CN" sz="1867" kern="0" dirty="0">
                <a:solidFill>
                  <a:srgbClr val="0070C0"/>
                </a:solidFill>
                <a:latin typeface="Arial"/>
                <a:cs typeface="Arial"/>
                <a:sym typeface="Arial"/>
              </a:rPr>
              <a:t>Evaluation (Assessment and Rewrite)</a:t>
            </a:r>
          </a:p>
          <a:p>
            <a:pPr marL="0" lvl="1" defTabSz="1219170">
              <a:buClr>
                <a:srgbClr val="000000"/>
              </a:buClr>
            </a:pPr>
            <a:r>
              <a:rPr lang="en-US" altLang="zh-CN" sz="1867" kern="0" dirty="0">
                <a:solidFill>
                  <a:srgbClr val="0070C0"/>
                </a:solidFill>
                <a:latin typeface="Arial"/>
                <a:cs typeface="Arial"/>
                <a:sym typeface="Arial"/>
              </a:rPr>
              <a:t>	Correctness</a:t>
            </a:r>
          </a:p>
          <a:p>
            <a:pPr marL="457189" indent="-457189" defTabSz="1219170">
              <a:buClr>
                <a:srgbClr val="000000"/>
              </a:buClr>
              <a:buFont typeface="Arial"/>
              <a:buAutoNum type="arabicPeriod"/>
            </a:pPr>
            <a:r>
              <a:rPr lang="en-US" altLang="zh-CN" sz="1867" kern="0" dirty="0">
                <a:solidFill>
                  <a:srgbClr val="92D050"/>
                </a:solidFill>
                <a:latin typeface="Arial"/>
                <a:cs typeface="Arial"/>
                <a:sym typeface="Arial"/>
              </a:rPr>
              <a:t>Representation  (</a:t>
            </a:r>
            <a:r>
              <a:rPr lang="en-US" altLang="zh-CN" sz="1867" kern="0" dirty="0" err="1">
                <a:solidFill>
                  <a:srgbClr val="92D050"/>
                </a:solidFill>
                <a:latin typeface="Arial"/>
                <a:cs typeface="Arial"/>
                <a:sym typeface="Arial"/>
              </a:rPr>
              <a:t>NsM</a:t>
            </a:r>
            <a:r>
              <a:rPr lang="en-US" altLang="zh-CN" sz="1867" kern="0" dirty="0">
                <a:solidFill>
                  <a:srgbClr val="92D050"/>
                </a:solidFill>
                <a:latin typeface="Arial"/>
                <a:cs typeface="Arial"/>
                <a:sym typeface="Arial"/>
              </a:rPr>
              <a:t>)</a:t>
            </a:r>
          </a:p>
          <a:p>
            <a:pPr marL="0" lvl="2" defTabSz="1219170">
              <a:buClr>
                <a:srgbClr val="000000"/>
              </a:buClr>
            </a:pPr>
            <a:r>
              <a:rPr lang="en-US" altLang="zh-CN" sz="1867" kern="0" dirty="0">
                <a:solidFill>
                  <a:srgbClr val="92D050"/>
                </a:solidFill>
                <a:latin typeface="Arial"/>
                <a:cs typeface="Arial"/>
                <a:sym typeface="Arial"/>
              </a:rPr>
              <a:t>	Sound/Complete</a:t>
            </a:r>
          </a:p>
        </p:txBody>
      </p:sp>
      <p:pic>
        <p:nvPicPr>
          <p:cNvPr id="24" name="Picture 23">
            <a:hlinkClick r:id="rId3"/>
            <a:extLst>
              <a:ext uri="{FF2B5EF4-FFF2-40B4-BE49-F238E27FC236}">
                <a16:creationId xmlns:a16="http://schemas.microsoft.com/office/drawing/2014/main" id="{07C63AF7-D32F-294E-9DF9-5F502C1E5F8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00383" y="5495058"/>
            <a:ext cx="578803" cy="709580"/>
          </a:xfrm>
          <a:prstGeom prst="rect">
            <a:avLst/>
          </a:prstGeom>
        </p:spPr>
      </p:pic>
      <p:pic>
        <p:nvPicPr>
          <p:cNvPr id="25" name="Picture 24">
            <a:hlinkClick r:id="rId5"/>
            <a:extLst>
              <a:ext uri="{FF2B5EF4-FFF2-40B4-BE49-F238E27FC236}">
                <a16:creationId xmlns:a16="http://schemas.microsoft.com/office/drawing/2014/main" id="{E3D24358-F20A-3943-B6A6-A7B487FB0B0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837947" y="1296232"/>
            <a:ext cx="538213" cy="705289"/>
          </a:xfrm>
          <a:prstGeom prst="rect">
            <a:avLst/>
          </a:prstGeom>
        </p:spPr>
      </p:pic>
      <p:pic>
        <p:nvPicPr>
          <p:cNvPr id="26" name="Picture 25">
            <a:hlinkClick r:id="rId7"/>
            <a:extLst>
              <a:ext uri="{FF2B5EF4-FFF2-40B4-BE49-F238E27FC236}">
                <a16:creationId xmlns:a16="http://schemas.microsoft.com/office/drawing/2014/main" id="{47ED9A81-6A22-354F-A377-692449636FC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91312" y="1886547"/>
            <a:ext cx="538213" cy="610344"/>
          </a:xfrm>
          <a:prstGeom prst="rect">
            <a:avLst/>
          </a:prstGeom>
        </p:spPr>
      </p:pic>
      <p:pic>
        <p:nvPicPr>
          <p:cNvPr id="27" name="Picture 26">
            <a:hlinkClick r:id="rId9"/>
            <a:extLst>
              <a:ext uri="{FF2B5EF4-FFF2-40B4-BE49-F238E27FC236}">
                <a16:creationId xmlns:a16="http://schemas.microsoft.com/office/drawing/2014/main" id="{C32F7D90-1116-C642-B0FC-24021CA1926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81519" y="5310479"/>
            <a:ext cx="538213" cy="713312"/>
          </a:xfrm>
          <a:prstGeom prst="rect">
            <a:avLst/>
          </a:prstGeom>
        </p:spPr>
      </p:pic>
      <p:pic>
        <p:nvPicPr>
          <p:cNvPr id="28" name="Picture 1" descr="George Lakoff.jpg">
            <a:hlinkClick r:id="rId11"/>
            <a:extLst>
              <a:ext uri="{FF2B5EF4-FFF2-40B4-BE49-F238E27FC236}">
                <a16:creationId xmlns:a16="http://schemas.microsoft.com/office/drawing/2014/main" id="{CA349DD0-FD8C-BC42-9F84-968639DF0B34}"/>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3637498" y="1662092"/>
            <a:ext cx="538213" cy="802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398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3731582" y="1475799"/>
            <a:ext cx="4728837" cy="4728837"/>
          </a:xfrm>
          <a:prstGeom prst="rect">
            <a:avLst/>
          </a:prstGeom>
        </p:spPr>
      </p:pic>
      <p:sp>
        <p:nvSpPr>
          <p:cNvPr id="2" name="TextBox 1"/>
          <p:cNvSpPr txBox="1"/>
          <p:nvPr/>
        </p:nvSpPr>
        <p:spPr>
          <a:xfrm>
            <a:off x="3121122" y="267437"/>
            <a:ext cx="5949769" cy="666786"/>
          </a:xfrm>
          <a:prstGeom prst="rect">
            <a:avLst/>
          </a:prstGeom>
          <a:noFill/>
        </p:spPr>
        <p:txBody>
          <a:bodyPr wrap="none" rtlCol="0">
            <a:spAutoFit/>
          </a:bodyPr>
          <a:lstStyle/>
          <a:p>
            <a:pPr algn="ctr" defTabSz="914377">
              <a:defRPr/>
            </a:pPr>
            <a:r>
              <a:rPr lang="en-US" sz="3733" dirty="0">
                <a:solidFill>
                  <a:srgbClr val="000000"/>
                </a:solidFill>
                <a:latin typeface="Calibri"/>
                <a:cs typeface="Arial"/>
                <a:sym typeface="Arial"/>
              </a:rPr>
              <a:t>The Leaders of the Five Tribes</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11585244" y="6400539"/>
            <a:ext cx="35052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eaLnBrk="0" fontAlgn="base" hangingPunct="0">
              <a:spcBef>
                <a:spcPct val="0"/>
              </a:spcBef>
              <a:spcAft>
                <a:spcPct val="0"/>
              </a:spcAft>
              <a:defRPr/>
            </a:pPr>
            <a:fld id="{34F1E86F-CBF7-4DF7-824A-AB405C555AAE}" type="slidenum">
              <a:rPr lang="zh-CN" altLang="en-US" sz="1733">
                <a:solidFill>
                  <a:srgbClr val="000000"/>
                </a:solidFill>
                <a:latin typeface="Calibri"/>
                <a:ea typeface="宋体" panose="02010600030101010101" pitchFamily="2" charset="-122"/>
                <a:sym typeface="Arial"/>
              </a:rPr>
              <a:pPr algn="ctr" defTabSz="914354" eaLnBrk="0" fontAlgn="base" hangingPunct="0">
                <a:spcBef>
                  <a:spcPct val="0"/>
                </a:spcBef>
                <a:spcAft>
                  <a:spcPct val="0"/>
                </a:spcAft>
                <a:defRPr/>
              </a:pPr>
              <a:t>45</a:t>
            </a:fld>
            <a:endParaRPr lang="zh-CN" altLang="en-US" sz="1733" dirty="0">
              <a:solidFill>
                <a:srgbClr val="000000"/>
              </a:solidFill>
              <a:latin typeface="Calibri"/>
              <a:ea typeface="宋体" panose="02010600030101010101" pitchFamily="2" charset="-122"/>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3540653" y="6356352"/>
            <a:ext cx="5110694" cy="379656"/>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Image Source: P. 240 of T</a:t>
            </a:r>
            <a:r>
              <a:rPr lang="en-US" sz="1867" kern="0" dirty="0">
                <a:solidFill>
                  <a:srgbClr val="000000"/>
                </a:solidFill>
                <a:latin typeface="Arial"/>
                <a:cs typeface="Arial"/>
                <a:sym typeface="Arial"/>
              </a:rPr>
              <a:t>h</a:t>
            </a:r>
            <a:r>
              <a:rPr lang="en-TW" sz="1867" kern="0" dirty="0">
                <a:solidFill>
                  <a:srgbClr val="000000"/>
                </a:solidFill>
                <a:latin typeface="Arial"/>
                <a:cs typeface="Arial"/>
                <a:sym typeface="Arial"/>
              </a:rPr>
              <a:t>e Master Algorithm</a:t>
            </a:r>
          </a:p>
        </p:txBody>
      </p:sp>
      <p:pic>
        <p:nvPicPr>
          <p:cNvPr id="21" name="Picture 20">
            <a:extLst>
              <a:ext uri="{FF2B5EF4-FFF2-40B4-BE49-F238E27FC236}">
                <a16:creationId xmlns:a16="http://schemas.microsoft.com/office/drawing/2014/main" id="{FE3D82A4-CD8A-C141-875D-C8F0D0BEF4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44233" y="5021133"/>
            <a:ext cx="864609" cy="1335219"/>
          </a:xfrm>
          <a:prstGeom prst="rect">
            <a:avLst/>
          </a:prstGeom>
        </p:spPr>
      </p:pic>
      <p:pic>
        <p:nvPicPr>
          <p:cNvPr id="22" name="Picture 2" descr=" ">
            <a:hlinkClick r:id="rId4"/>
            <a:extLst>
              <a:ext uri="{FF2B5EF4-FFF2-40B4-BE49-F238E27FC236}">
                <a16:creationId xmlns:a16="http://schemas.microsoft.com/office/drawing/2014/main" id="{AA8BB5A8-C186-ED4C-B5AD-48307CC497D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558725" y="2001520"/>
            <a:ext cx="1141984" cy="14274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E3B4C51-3A2F-D446-98BF-CA431379D6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96238" y="5107419"/>
            <a:ext cx="864609" cy="1342563"/>
          </a:xfrm>
          <a:prstGeom prst="rect">
            <a:avLst/>
          </a:prstGeom>
          <a:ln w="25400">
            <a:solidFill>
              <a:schemeClr val="tx1"/>
            </a:solidFill>
          </a:ln>
          <a:effectLst>
            <a:softEdge rad="38100"/>
          </a:effectLst>
        </p:spPr>
      </p:pic>
      <p:pic>
        <p:nvPicPr>
          <p:cNvPr id="24" name="Picture 23">
            <a:hlinkClick r:id="rId7"/>
            <a:extLst>
              <a:ext uri="{FF2B5EF4-FFF2-40B4-BE49-F238E27FC236}">
                <a16:creationId xmlns:a16="http://schemas.microsoft.com/office/drawing/2014/main" id="{4C6AF5A1-3655-F841-9AA2-FC65559C27C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310813" y="5039920"/>
            <a:ext cx="1012667" cy="1241472"/>
          </a:xfrm>
          <a:prstGeom prst="rect">
            <a:avLst/>
          </a:prstGeom>
        </p:spPr>
      </p:pic>
      <p:pic>
        <p:nvPicPr>
          <p:cNvPr id="25" name="Picture 24">
            <a:hlinkClick r:id="rId9"/>
            <a:extLst>
              <a:ext uri="{FF2B5EF4-FFF2-40B4-BE49-F238E27FC236}">
                <a16:creationId xmlns:a16="http://schemas.microsoft.com/office/drawing/2014/main" id="{6509DBC1-62AC-304C-9EC3-4C6661D1CB2D}"/>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6837947" y="1296232"/>
            <a:ext cx="538213" cy="705289"/>
          </a:xfrm>
          <a:prstGeom prst="rect">
            <a:avLst/>
          </a:prstGeom>
        </p:spPr>
      </p:pic>
      <p:pic>
        <p:nvPicPr>
          <p:cNvPr id="26" name="Picture 25">
            <a:hlinkClick r:id="rId11"/>
            <a:extLst>
              <a:ext uri="{FF2B5EF4-FFF2-40B4-BE49-F238E27FC236}">
                <a16:creationId xmlns:a16="http://schemas.microsoft.com/office/drawing/2014/main" id="{BE9DD8E8-AB00-5841-9829-9D8AE9ACCDA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456665" y="1943727"/>
            <a:ext cx="1128580" cy="1279829"/>
          </a:xfrm>
          <a:prstGeom prst="rect">
            <a:avLst/>
          </a:prstGeom>
        </p:spPr>
      </p:pic>
      <p:pic>
        <p:nvPicPr>
          <p:cNvPr id="27" name="Picture 26">
            <a:hlinkClick r:id="rId13"/>
            <a:extLst>
              <a:ext uri="{FF2B5EF4-FFF2-40B4-BE49-F238E27FC236}">
                <a16:creationId xmlns:a16="http://schemas.microsoft.com/office/drawing/2014/main" id="{B7191D6D-1E8A-5F4C-9D54-46FB2F816C7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18009" y="5107418"/>
            <a:ext cx="1012999" cy="1342561"/>
          </a:xfrm>
          <a:prstGeom prst="rect">
            <a:avLst/>
          </a:prstGeom>
        </p:spPr>
      </p:pic>
      <p:pic>
        <p:nvPicPr>
          <p:cNvPr id="28" name="Picture 1" descr="George Lakoff.jpg">
            <a:hlinkClick r:id="rId15"/>
            <a:extLst>
              <a:ext uri="{FF2B5EF4-FFF2-40B4-BE49-F238E27FC236}">
                <a16:creationId xmlns:a16="http://schemas.microsoft.com/office/drawing/2014/main" id="{E80E8CB4-0C61-FE47-A60A-F2007AEB1A9F}"/>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a:stretch/>
        </p:blipFill>
        <p:spPr bwMode="auto">
          <a:xfrm>
            <a:off x="1530289" y="2012453"/>
            <a:ext cx="811892" cy="121127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1C59F71A-6CAC-044D-9520-D3F7976F2251}"/>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910936" y="1280736"/>
            <a:ext cx="505445" cy="720784"/>
          </a:xfrm>
          <a:prstGeom prst="rect">
            <a:avLst/>
          </a:prstGeom>
        </p:spPr>
      </p:pic>
      <p:pic>
        <p:nvPicPr>
          <p:cNvPr id="31" name="Picture 30">
            <a:hlinkClick r:id="rId18"/>
            <a:extLst>
              <a:ext uri="{FF2B5EF4-FFF2-40B4-BE49-F238E27FC236}">
                <a16:creationId xmlns:a16="http://schemas.microsoft.com/office/drawing/2014/main" id="{1D4FE88E-F58D-3045-91A3-40CF3323D5AB}"/>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522163" y="1739680"/>
            <a:ext cx="1773504" cy="1595120"/>
          </a:xfrm>
          <a:prstGeom prst="rect">
            <a:avLst/>
          </a:prstGeom>
        </p:spPr>
      </p:pic>
    </p:spTree>
    <p:extLst>
      <p:ext uri="{BB962C8B-B14F-4D97-AF65-F5344CB8AC3E}">
        <p14:creationId xmlns:p14="http://schemas.microsoft.com/office/powerpoint/2010/main" val="3901622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508003" y="1665868"/>
          <a:ext cx="1790661" cy="4527163"/>
        </p:xfrm>
        <a:graphic>
          <a:graphicData uri="http://schemas.openxmlformats.org/drawingml/2006/table">
            <a:tbl>
              <a:tblPr firstRow="1" bandRow="1">
                <a:tableStyleId>{5C22544A-7EE6-4342-B048-85BDC9FD1C3A}</a:tableStyleId>
              </a:tblPr>
              <a:tblGrid>
                <a:gridCol w="1790661">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LiHei Pro" charset="-120"/>
                          <a:ea typeface="LiHei Pro" charset="-120"/>
                          <a:cs typeface="LiHei Pro" charset="-120"/>
                        </a:rPr>
                        <a:t>Scientific “Evolution”</a:t>
                      </a:r>
                      <a:endParaRPr lang="en-US" sz="1200" b="0" dirty="0">
                        <a:solidFill>
                          <a:schemeClr val="tx1"/>
                        </a:solidFill>
                        <a:latin typeface="LiHei Pro" charset="-120"/>
                        <a:ea typeface="LiHei Pro" charset="-120"/>
                        <a:cs typeface="LiHei Pro" charset="-120"/>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Neutral Network</a:t>
                      </a:r>
                      <a:endParaRPr lang="en-US" sz="1600" dirty="0">
                        <a:latin typeface="Hei" charset="-122"/>
                        <a:ea typeface="Hei" charset="-122"/>
                        <a:cs typeface="Hei" charset="-122"/>
                      </a:endParaRPr>
                    </a:p>
                  </a:txBody>
                  <a:tcPr/>
                </a:tc>
                <a:extLst>
                  <a:ext uri="{0D108BD9-81ED-4DB2-BD59-A6C34878D82A}">
                    <a16:rowId xmlns:a16="http://schemas.microsoft.com/office/drawing/2014/main" val="10001"/>
                  </a:ext>
                </a:extLst>
              </a:tr>
              <a:tr h="9448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Symbolic Logic</a:t>
                      </a:r>
                      <a:endParaRPr lang="en-US" sz="16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a:latin typeface="Hei" charset="-122"/>
                          <a:ea typeface="Hei" charset="-122"/>
                          <a:cs typeface="Hei" charset="-122"/>
                        </a:rPr>
                        <a:t>Causal</a:t>
                      </a:r>
                      <a:r>
                        <a:rPr lang="en-US" sz="1500" baseline="0" dirty="0">
                          <a:latin typeface="Hei" charset="-122"/>
                          <a:ea typeface="Hei" charset="-122"/>
                          <a:cs typeface="Hei" charset="-122"/>
                        </a:rPr>
                        <a:t> Probability</a:t>
                      </a:r>
                      <a:endParaRPr lang="en-US" sz="15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3"/>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Conceptual</a:t>
                      </a:r>
                      <a:r>
                        <a:rPr lang="en-US" altLang="zh-CN" sz="1200" baseline="0" dirty="0">
                          <a:latin typeface="Hei" charset="-122"/>
                          <a:ea typeface="Hei" charset="-122"/>
                          <a:cs typeface="Hei" charset="-122"/>
                        </a:rPr>
                        <a:t> Analogies</a:t>
                      </a:r>
                      <a:endParaRPr lang="en-US" sz="1200" dirty="0"/>
                    </a:p>
                  </a:txBody>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2564485" y="2104237"/>
          <a:ext cx="2049329" cy="3646832"/>
        </p:xfrm>
        <a:graphic>
          <a:graphicData uri="http://schemas.openxmlformats.org/drawingml/2006/table">
            <a:tbl>
              <a:tblPr firstRow="1" bandRow="1">
                <a:tableStyleId>{5C22544A-7EE6-4342-B048-85BDC9FD1C3A}</a:tableStyleId>
              </a:tblPr>
              <a:tblGrid>
                <a:gridCol w="2049329">
                  <a:extLst>
                    <a:ext uri="{9D8B030D-6E8A-4147-A177-3AD203B41FA5}">
                      <a16:colId xmlns:a16="http://schemas.microsoft.com/office/drawing/2014/main" val="20000"/>
                    </a:ext>
                  </a:extLst>
                </a:gridCol>
              </a:tblGrid>
              <a:tr h="9601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err="1">
                          <a:latin typeface="Hei" charset="-122"/>
                          <a:ea typeface="Hei" charset="-122"/>
                          <a:cs typeface="Hei" charset="-122"/>
                        </a:rPr>
                        <a:t>IoT</a:t>
                      </a:r>
                      <a:r>
                        <a:rPr lang="zh-CN" altLang="en-US" sz="1900" dirty="0">
                          <a:latin typeface="Hei" charset="-122"/>
                          <a:ea typeface="Hei" charset="-122"/>
                          <a:cs typeface="Hei" charset="-122"/>
                        </a:rPr>
                        <a:t> </a:t>
                      </a:r>
                      <a:r>
                        <a:rPr lang="en-US" altLang="zh-CN" sz="1900" dirty="0">
                          <a:latin typeface="Hei" charset="-122"/>
                          <a:ea typeface="Hei" charset="-122"/>
                          <a:cs typeface="Hei" charset="-122"/>
                        </a:rPr>
                        <a:t>and Quantum Computing</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TPU</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solidFill>
                          <a:latin typeface="Hei" charset="-122"/>
                          <a:ea typeface="Hei" charset="-122"/>
                          <a:cs typeface="Hei" charset="-122"/>
                        </a:rPr>
                        <a:t>GPU</a:t>
                      </a:r>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CPU</a:t>
                      </a:r>
                    </a:p>
                    <a:p>
                      <a:pPr algn="ctr"/>
                      <a:endParaRPr lang="en-US" sz="1900" dirty="0"/>
                    </a:p>
                  </a:txBody>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4894147" y="2561437"/>
          <a:ext cx="1796948" cy="2686712"/>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Big</a:t>
                      </a:r>
                      <a:r>
                        <a:rPr lang="en-US" altLang="zh-CN" sz="1900" baseline="0" dirty="0">
                          <a:latin typeface="Hei" charset="-122"/>
                          <a:ea typeface="Hei" charset="-122"/>
                          <a:cs typeface="Hei" charset="-122"/>
                        </a:rPr>
                        <a:t> Data</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Computed Data</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Artificial</a:t>
                      </a:r>
                      <a:r>
                        <a:rPr lang="en-US" altLang="zh-CN" sz="1900" baseline="0" dirty="0">
                          <a:latin typeface="Hei" charset="-122"/>
                          <a:ea typeface="Hei" charset="-122"/>
                          <a:cs typeface="Hei" charset="-122"/>
                        </a:rPr>
                        <a:t> Data</a:t>
                      </a:r>
                      <a:endParaRPr lang="en-US" sz="1900" dirty="0"/>
                    </a:p>
                  </a:txBody>
                  <a:tcPr/>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6985942" y="3009223"/>
          <a:ext cx="1796948" cy="1791141"/>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latin typeface="Hei" charset="-122"/>
                          <a:ea typeface="Hei" charset="-122"/>
                          <a:cs typeface="Hei" charset="-122"/>
                        </a:rPr>
                        <a:t>Distributed</a:t>
                      </a:r>
                      <a:r>
                        <a:rPr lang="en-US" sz="1900" baseline="0" dirty="0">
                          <a:latin typeface="Hei" charset="-122"/>
                          <a:ea typeface="Hei" charset="-122"/>
                          <a:cs typeface="Hei" charset="-122"/>
                        </a:rPr>
                        <a:t> </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Centralized</a:t>
                      </a:r>
                      <a:endParaRPr lang="en-US" sz="1900" dirty="0"/>
                    </a:p>
                  </a:txBody>
                  <a:tcPr/>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9083727" y="3457009"/>
          <a:ext cx="1796948" cy="895571"/>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i" charset="-122"/>
                          <a:ea typeface="Hei" charset="-122"/>
                          <a:cs typeface="Hei" charset="-122"/>
                        </a:rPr>
                        <a:t>General</a:t>
                      </a:r>
                      <a:r>
                        <a:rPr lang="en-US" sz="1600" baseline="0" dirty="0">
                          <a:latin typeface="Hei" charset="-122"/>
                          <a:ea typeface="Hei" charset="-122"/>
                          <a:cs typeface="Hei" charset="-122"/>
                        </a:rPr>
                        <a:t> Protocol</a:t>
                      </a:r>
                      <a:endParaRPr lang="en-US" sz="1600" dirty="0">
                        <a:latin typeface="Hei" charset="-122"/>
                        <a:ea typeface="Hei" charset="-122"/>
                        <a:cs typeface="Hei" charset="-122"/>
                      </a:endParaRPr>
                    </a:p>
                  </a:txBody>
                  <a:tcPr/>
                </a:tc>
                <a:extLst>
                  <a:ext uri="{0D108BD9-81ED-4DB2-BD59-A6C34878D82A}">
                    <a16:rowId xmlns:a16="http://schemas.microsoft.com/office/drawing/2014/main" val="10000"/>
                  </a:ext>
                </a:extLst>
              </a:tr>
            </a:tbl>
          </a:graphicData>
        </a:graphic>
      </p:graphicFrame>
      <p:sp>
        <p:nvSpPr>
          <p:cNvPr id="26" name="TextBox 25"/>
          <p:cNvSpPr txBox="1"/>
          <p:nvPr/>
        </p:nvSpPr>
        <p:spPr>
          <a:xfrm>
            <a:off x="951926" y="1018193"/>
            <a:ext cx="1467581"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Software</a:t>
            </a:r>
            <a:endParaRPr lang="en-US" sz="2667" b="1" dirty="0">
              <a:solidFill>
                <a:srgbClr val="000000"/>
              </a:solidFill>
              <a:latin typeface="Calibri"/>
              <a:cs typeface="Arial"/>
              <a:sym typeface="Arial"/>
            </a:endParaRPr>
          </a:p>
        </p:txBody>
      </p:sp>
      <p:sp>
        <p:nvSpPr>
          <p:cNvPr id="27" name="TextBox 26"/>
          <p:cNvSpPr txBox="1"/>
          <p:nvPr/>
        </p:nvSpPr>
        <p:spPr>
          <a:xfrm>
            <a:off x="2734519" y="1390491"/>
            <a:ext cx="1578830"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Hardware</a:t>
            </a:r>
            <a:endParaRPr lang="en-US" sz="2667" b="1" dirty="0">
              <a:solidFill>
                <a:srgbClr val="000000"/>
              </a:solidFill>
              <a:latin typeface="Calibri"/>
              <a:cs typeface="Arial"/>
              <a:sym typeface="Arial"/>
            </a:endParaRPr>
          </a:p>
        </p:txBody>
      </p:sp>
      <p:sp>
        <p:nvSpPr>
          <p:cNvPr id="28" name="TextBox 27"/>
          <p:cNvSpPr txBox="1"/>
          <p:nvPr/>
        </p:nvSpPr>
        <p:spPr>
          <a:xfrm>
            <a:off x="5053522" y="1929152"/>
            <a:ext cx="1313949" cy="502766"/>
          </a:xfrm>
          <a:prstGeom prst="rect">
            <a:avLst/>
          </a:prstGeom>
          <a:noFill/>
        </p:spPr>
        <p:txBody>
          <a:bodyPr wrap="none" rtlCol="0">
            <a:spAutoFit/>
          </a:bodyPr>
          <a:lstStyle/>
          <a:p>
            <a:pPr defTabSz="914377"/>
            <a:r>
              <a:rPr lang="en-US" sz="2667" b="1" dirty="0">
                <a:solidFill>
                  <a:srgbClr val="000000"/>
                </a:solidFill>
                <a:latin typeface="Calibri"/>
                <a:cs typeface="Arial"/>
                <a:sym typeface="Arial"/>
              </a:rPr>
              <a:t>Content</a:t>
            </a:r>
          </a:p>
        </p:txBody>
      </p:sp>
      <p:sp>
        <p:nvSpPr>
          <p:cNvPr id="29" name="TextBox 28"/>
          <p:cNvSpPr txBox="1"/>
          <p:nvPr/>
        </p:nvSpPr>
        <p:spPr>
          <a:xfrm>
            <a:off x="9198405" y="2800789"/>
            <a:ext cx="1464375"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Standard</a:t>
            </a:r>
            <a:endParaRPr lang="en-US" sz="2667" b="1" dirty="0">
              <a:solidFill>
                <a:srgbClr val="000000"/>
              </a:solidFill>
              <a:latin typeface="Calibri"/>
              <a:cs typeface="Arial"/>
              <a:sym typeface="Arial"/>
            </a:endParaRPr>
          </a:p>
        </p:txBody>
      </p:sp>
      <p:sp>
        <p:nvSpPr>
          <p:cNvPr id="30" name="TextBox 29"/>
          <p:cNvSpPr txBox="1"/>
          <p:nvPr/>
        </p:nvSpPr>
        <p:spPr>
          <a:xfrm>
            <a:off x="7140391" y="2484803"/>
            <a:ext cx="1478033"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Resource</a:t>
            </a:r>
            <a:endParaRPr lang="en-US" sz="2667" b="1" dirty="0">
              <a:solidFill>
                <a:srgbClr val="000000"/>
              </a:solidFill>
              <a:latin typeface="Calibri"/>
              <a:cs typeface="Arial"/>
              <a:sym typeface="Arial"/>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62697" y="3379360"/>
            <a:ext cx="1043435" cy="447785"/>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62697" y="4243427"/>
            <a:ext cx="1063427" cy="414383"/>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16202" y="2919833"/>
            <a:ext cx="534649" cy="653729"/>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55971" y="3827141"/>
            <a:ext cx="673296" cy="452891"/>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610683" y="5188449"/>
            <a:ext cx="659279" cy="437131"/>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84185" y="4253631"/>
            <a:ext cx="630283" cy="464292"/>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64071" y="3422261"/>
            <a:ext cx="1179269" cy="396136"/>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7188" y="1981195"/>
            <a:ext cx="410792" cy="503608"/>
          </a:xfrm>
          <a:prstGeom prst="rect">
            <a:avLst/>
          </a:prstGeom>
        </p:spPr>
      </p:pic>
      <p:sp>
        <p:nvSpPr>
          <p:cNvPr id="45" name="TextBox 44"/>
          <p:cNvSpPr txBox="1"/>
          <p:nvPr/>
        </p:nvSpPr>
        <p:spPr>
          <a:xfrm>
            <a:off x="1168402" y="2042169"/>
            <a:ext cx="6784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T. Kuhn</a:t>
            </a:r>
            <a:endParaRPr lang="en-US" sz="1300" dirty="0">
              <a:solidFill>
                <a:prstClr val="black"/>
              </a:solidFill>
              <a:latin typeface="Calibri"/>
              <a:cs typeface="Arial"/>
              <a:sym typeface="Arial"/>
            </a:endParaRPr>
          </a:p>
        </p:txBody>
      </p:sp>
      <p:sp>
        <p:nvSpPr>
          <p:cNvPr id="46" name="TextBox 45"/>
          <p:cNvSpPr txBox="1"/>
          <p:nvPr/>
        </p:nvSpPr>
        <p:spPr>
          <a:xfrm>
            <a:off x="8869065" y="4799393"/>
            <a:ext cx="2323979"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Collective learning systems</a:t>
            </a:r>
            <a:endParaRPr lang="en-US" sz="1600" dirty="0">
              <a:solidFill>
                <a:srgbClr val="E2C044"/>
              </a:solidFill>
              <a:latin typeface="Calibri"/>
              <a:cs typeface="Arial"/>
              <a:sym typeface="Arial"/>
            </a:endParaRPr>
          </a:p>
        </p:txBody>
      </p:sp>
      <p:sp>
        <p:nvSpPr>
          <p:cNvPr id="47" name="TextBox 46"/>
          <p:cNvSpPr txBox="1"/>
          <p:nvPr/>
        </p:nvSpPr>
        <p:spPr>
          <a:xfrm>
            <a:off x="2424509" y="5853269"/>
            <a:ext cx="2418971"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Computing Architectures, Instrumentation</a:t>
            </a:r>
            <a:endParaRPr lang="en-US" sz="1600" dirty="0">
              <a:solidFill>
                <a:srgbClr val="E2C044"/>
              </a:solidFill>
              <a:latin typeface="Calibri"/>
              <a:cs typeface="Arial"/>
              <a:sym typeface="Arial"/>
            </a:endParaRPr>
          </a:p>
        </p:txBody>
      </p:sp>
      <p:sp>
        <p:nvSpPr>
          <p:cNvPr id="48" name="TextBox 47"/>
          <p:cNvSpPr txBox="1"/>
          <p:nvPr/>
        </p:nvSpPr>
        <p:spPr>
          <a:xfrm>
            <a:off x="4778579" y="5490940"/>
            <a:ext cx="2103268" cy="338554"/>
          </a:xfrm>
          <a:prstGeom prst="rect">
            <a:avLst/>
          </a:prstGeom>
          <a:noFill/>
        </p:spPr>
        <p:txBody>
          <a:bodyPr wrap="none" rtlCol="0">
            <a:spAutoFit/>
          </a:bodyPr>
          <a:lstStyle/>
          <a:p>
            <a:pPr defTabSz="914377"/>
            <a:r>
              <a:rPr lang="en-US" altLang="zh-CN" sz="1600" dirty="0">
                <a:solidFill>
                  <a:srgbClr val="E2C044"/>
                </a:solidFill>
                <a:latin typeface="Calibri"/>
                <a:ea typeface="宋体" panose="02010600030101010101" pitchFamily="2" charset="-122"/>
                <a:cs typeface="Arial"/>
                <a:sym typeface="Arial"/>
              </a:rPr>
              <a:t>Data Assets, Structures</a:t>
            </a:r>
            <a:endParaRPr lang="en-US" sz="1600" dirty="0">
              <a:solidFill>
                <a:srgbClr val="E2C044"/>
              </a:solidFill>
              <a:latin typeface="Calibri"/>
              <a:cs typeface="Arial"/>
              <a:sym typeface="Arial"/>
            </a:endParaRPr>
          </a:p>
        </p:txBody>
      </p:sp>
      <p:sp>
        <p:nvSpPr>
          <p:cNvPr id="51" name="TextBox 50"/>
          <p:cNvSpPr txBox="1"/>
          <p:nvPr/>
        </p:nvSpPr>
        <p:spPr>
          <a:xfrm>
            <a:off x="1121309" y="2980099"/>
            <a:ext cx="776366"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Hinton</a:t>
            </a:r>
            <a:endParaRPr lang="en-US" sz="1300" dirty="0">
              <a:solidFill>
                <a:prstClr val="black"/>
              </a:solidFill>
              <a:latin typeface="Calibri"/>
              <a:cs typeface="Arial"/>
              <a:sym typeface="Arial"/>
            </a:endParaRPr>
          </a:p>
        </p:txBody>
      </p:sp>
      <p:sp>
        <p:nvSpPr>
          <p:cNvPr id="52" name="TextBox 51"/>
          <p:cNvSpPr txBox="1"/>
          <p:nvPr/>
        </p:nvSpPr>
        <p:spPr>
          <a:xfrm>
            <a:off x="1096809" y="5667851"/>
            <a:ext cx="780150"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G. Lakoff</a:t>
            </a:r>
            <a:endParaRPr lang="en-US" sz="1300" dirty="0">
              <a:solidFill>
                <a:prstClr val="black"/>
              </a:solidFill>
              <a:latin typeface="Calibri"/>
              <a:cs typeface="Arial"/>
              <a:sym typeface="Arial"/>
            </a:endParaRPr>
          </a:p>
        </p:txBody>
      </p:sp>
      <p:sp>
        <p:nvSpPr>
          <p:cNvPr id="55" name="TextBox 54"/>
          <p:cNvSpPr txBox="1"/>
          <p:nvPr/>
        </p:nvSpPr>
        <p:spPr>
          <a:xfrm>
            <a:off x="1090522" y="3853884"/>
            <a:ext cx="929293"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S. Wolfram</a:t>
            </a:r>
            <a:endParaRPr lang="en-US" sz="1300" dirty="0">
              <a:solidFill>
                <a:prstClr val="black"/>
              </a:solidFill>
              <a:latin typeface="Calibri"/>
              <a:cs typeface="Arial"/>
              <a:sym typeface="Arial"/>
            </a:endParaRPr>
          </a:p>
        </p:txBody>
      </p:sp>
      <p:sp>
        <p:nvSpPr>
          <p:cNvPr id="57" name="TextBox 56"/>
          <p:cNvSpPr txBox="1"/>
          <p:nvPr/>
        </p:nvSpPr>
        <p:spPr>
          <a:xfrm>
            <a:off x="1178918" y="4771797"/>
            <a:ext cx="6591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Pearl</a:t>
            </a:r>
            <a:endParaRPr lang="en-US" sz="1300" dirty="0">
              <a:solidFill>
                <a:prstClr val="black"/>
              </a:solidFill>
              <a:latin typeface="Calibri"/>
              <a:cs typeface="Arial"/>
              <a:sym typeface="Arial"/>
            </a:endParaRPr>
          </a:p>
        </p:txBody>
      </p:sp>
      <p:sp>
        <p:nvSpPr>
          <p:cNvPr id="50" name="TextBox 49"/>
          <p:cNvSpPr txBox="1"/>
          <p:nvPr/>
        </p:nvSpPr>
        <p:spPr>
          <a:xfrm>
            <a:off x="6912381" y="4760843"/>
            <a:ext cx="2058577" cy="338554"/>
          </a:xfrm>
          <a:prstGeom prst="rect">
            <a:avLst/>
          </a:prstGeom>
          <a:noFill/>
        </p:spPr>
        <p:txBody>
          <a:bodyPr wrap="non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Governance Strategies</a:t>
            </a:r>
            <a:endParaRPr lang="en-US" sz="1600" dirty="0">
              <a:solidFill>
                <a:srgbClr val="E2C044"/>
              </a:solidFill>
              <a:latin typeface="Calibri"/>
              <a:cs typeface="Arial"/>
              <a:sym typeface="Arial"/>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198405" y="3903821"/>
            <a:ext cx="1418363" cy="740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
        <p:nvSpPr>
          <p:cNvPr id="59" name="TextBox 58"/>
          <p:cNvSpPr txBox="1"/>
          <p:nvPr/>
        </p:nvSpPr>
        <p:spPr>
          <a:xfrm>
            <a:off x="231545" y="6133938"/>
            <a:ext cx="2250375"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Encoding strategy, Ontology, Epistemology</a:t>
            </a:r>
            <a:endParaRPr lang="en-US" sz="1600" dirty="0">
              <a:solidFill>
                <a:srgbClr val="E2C044"/>
              </a:solidFill>
              <a:latin typeface="Calibri"/>
              <a:cs typeface="Arial"/>
              <a:sym typeface="Arial"/>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400854" y="5839755"/>
            <a:ext cx="1005279" cy="575412"/>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207001" y="1969813"/>
            <a:ext cx="1469339" cy="555531"/>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640348" y="3761484"/>
            <a:ext cx="387633" cy="507965"/>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1181511" y="3309863"/>
            <a:ext cx="791944" cy="1187916"/>
          </a:xfrm>
          <a:prstGeom prst="rect">
            <a:avLst/>
          </a:prstGeom>
        </p:spPr>
      </p:pic>
      <p:sp>
        <p:nvSpPr>
          <p:cNvPr id="9" name="文本框 8"/>
          <p:cNvSpPr txBox="1"/>
          <p:nvPr/>
        </p:nvSpPr>
        <p:spPr>
          <a:xfrm>
            <a:off x="8906159" y="5543528"/>
            <a:ext cx="2324034" cy="338554"/>
          </a:xfrm>
          <a:prstGeom prst="rect">
            <a:avLst/>
          </a:prstGeom>
          <a:noFill/>
        </p:spPr>
        <p:txBody>
          <a:bodyPr wrap="none" rtlCol="0">
            <a:spAutoFit/>
          </a:bodyPr>
          <a:lstStyle/>
          <a:p>
            <a:pPr defTabSz="914377"/>
            <a:r>
              <a:rPr kumimoji="1" lang="en-US" altLang="zh-CN" sz="1600" dirty="0">
                <a:solidFill>
                  <a:srgbClr val="000000"/>
                </a:solidFill>
                <a:latin typeface="Calibri"/>
                <a:ea typeface="宋体" panose="02010600030101010101" pitchFamily="2" charset="-122"/>
                <a:cs typeface="Arial"/>
                <a:sym typeface="Arial"/>
              </a:rPr>
              <a:t>Extreme Learning Process</a:t>
            </a:r>
            <a:endParaRPr kumimoji="1" lang="zh-CN" altLang="en-US" sz="1600" dirty="0">
              <a:solidFill>
                <a:srgbClr val="000000"/>
              </a:solidFill>
              <a:latin typeface="Calibri"/>
              <a:ea typeface="宋体" panose="02010600030101010101" pitchFamily="2" charset="-122"/>
              <a:cs typeface="Arial"/>
              <a:sym typeface="Arial"/>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3444880" y="177090"/>
            <a:ext cx="5377241" cy="954107"/>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An integrated (ethical) architecture </a:t>
            </a:r>
          </a:p>
          <a:p>
            <a:pPr algn="ctr" defTabSz="914377"/>
            <a:r>
              <a:rPr lang="en-US" sz="2800" dirty="0">
                <a:solidFill>
                  <a:srgbClr val="000000"/>
                </a:solidFill>
                <a:latin typeface="Calibri"/>
                <a:cs typeface="Arial"/>
                <a:sym typeface="Arial"/>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18102" y="2926357"/>
            <a:ext cx="409879" cy="464809"/>
          </a:xfrm>
          <a:prstGeom prst="rect">
            <a:avLst/>
          </a:prstGeom>
        </p:spPr>
      </p:pic>
      <p:pic>
        <p:nvPicPr>
          <p:cNvPr id="10" name="Picture 9">
            <a:hlinkClick r:id="rId23"/>
            <a:extLst>
              <a:ext uri="{FF2B5EF4-FFF2-40B4-BE49-F238E27FC236}">
                <a16:creationId xmlns:a16="http://schemas.microsoft.com/office/drawing/2014/main" id="{74C60FA4-4D7F-454C-9D30-0CD12EAD078E}"/>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3852450" y="5281685"/>
            <a:ext cx="670213" cy="250660"/>
          </a:xfrm>
          <a:prstGeom prst="rect">
            <a:avLst/>
          </a:prstGeom>
        </p:spPr>
      </p:pic>
      <p:pic>
        <p:nvPicPr>
          <p:cNvPr id="12" name="Picture 11">
            <a:hlinkClick r:id="rId25"/>
            <a:extLst>
              <a:ext uri="{FF2B5EF4-FFF2-40B4-BE49-F238E27FC236}">
                <a16:creationId xmlns:a16="http://schemas.microsoft.com/office/drawing/2014/main" id="{3DC277BB-65B4-744C-A692-43D6D8740739}"/>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332613" y="5194967"/>
            <a:ext cx="464292" cy="464292"/>
          </a:xfrm>
          <a:prstGeom prst="rect">
            <a:avLst/>
          </a:prstGeom>
        </p:spPr>
      </p:pic>
      <p:pic>
        <p:nvPicPr>
          <p:cNvPr id="13" name="Picture 12">
            <a:hlinkClick r:id="rId27"/>
            <a:extLst>
              <a:ext uri="{FF2B5EF4-FFF2-40B4-BE49-F238E27FC236}">
                <a16:creationId xmlns:a16="http://schemas.microsoft.com/office/drawing/2014/main" id="{933A3D0E-3305-1441-BE9A-8B3CFED88613}"/>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151526" y="2365336"/>
            <a:ext cx="422321" cy="411009"/>
          </a:xfrm>
          <a:prstGeom prst="rect">
            <a:avLst/>
          </a:prstGeom>
        </p:spPr>
      </p:pic>
      <p:pic>
        <p:nvPicPr>
          <p:cNvPr id="14" name="Picture 13">
            <a:hlinkClick r:id="rId29"/>
            <a:extLst>
              <a:ext uri="{FF2B5EF4-FFF2-40B4-BE49-F238E27FC236}">
                <a16:creationId xmlns:a16="http://schemas.microsoft.com/office/drawing/2014/main" id="{CD5524FE-B6E2-7241-80F0-BFDC10893A29}"/>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a:off x="7637178" y="1217260"/>
            <a:ext cx="608985" cy="680715"/>
          </a:xfrm>
          <a:prstGeom prst="rect">
            <a:avLst/>
          </a:prstGeom>
        </p:spPr>
      </p:pic>
      <p:pic>
        <p:nvPicPr>
          <p:cNvPr id="16" name="Picture 15">
            <a:hlinkClick r:id="rId31"/>
            <a:extLst>
              <a:ext uri="{FF2B5EF4-FFF2-40B4-BE49-F238E27FC236}">
                <a16:creationId xmlns:a16="http://schemas.microsoft.com/office/drawing/2014/main" id="{9AD5FB2D-FD71-7347-ABB4-A1037828A0EF}"/>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5871109" y="4832572"/>
            <a:ext cx="665233" cy="544400"/>
          </a:xfrm>
          <a:prstGeom prst="rect">
            <a:avLst/>
          </a:prstGeom>
        </p:spPr>
      </p:pic>
      <p:pic>
        <p:nvPicPr>
          <p:cNvPr id="17" name="Picture 16">
            <a:hlinkClick r:id="rId33"/>
            <a:extLst>
              <a:ext uri="{FF2B5EF4-FFF2-40B4-BE49-F238E27FC236}">
                <a16:creationId xmlns:a16="http://schemas.microsoft.com/office/drawing/2014/main" id="{DDBC57A8-E15D-7D49-8E3B-A7169F36DE29}"/>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5051060" y="4807285"/>
            <a:ext cx="656321" cy="656321"/>
          </a:xfrm>
          <a:prstGeom prst="rect">
            <a:avLst/>
          </a:prstGeom>
        </p:spPr>
      </p:pic>
      <p:pic>
        <p:nvPicPr>
          <p:cNvPr id="18434" name="Picture 2" descr="GitHub logo PNG">
            <a:hlinkClick r:id="rId35"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5168313" y="2933069"/>
            <a:ext cx="534649" cy="482793"/>
          </a:xfrm>
          <a:prstGeom prst="rect">
            <a:avLst/>
          </a:prstGeom>
          <a:solidFill>
            <a:schemeClr val="bg1"/>
          </a:solidFill>
        </p:spPr>
      </p:pic>
      <p:pic>
        <p:nvPicPr>
          <p:cNvPr id="18436" name="Picture 4" descr="Holacracy”, Sistem Bisnis Modern – Ditea-Preneur">
            <a:hlinkClick r:id="rId37"/>
            <a:extLst>
              <a:ext uri="{FF2B5EF4-FFF2-40B4-BE49-F238E27FC236}">
                <a16:creationId xmlns:a16="http://schemas.microsoft.com/office/drawing/2014/main" id="{259D57F0-3DFA-5648-99C2-18B2E815E275}"/>
              </a:ext>
            </a:extLst>
          </p:cNvPr>
          <p:cNvPicPr>
            <a:picLocks noChangeAspect="1" noChangeArrowheads="1"/>
          </p:cNvPicPr>
          <p:nvPr/>
        </p:nvPicPr>
        <p:blipFill>
          <a:blip r:embed="rId38" cstate="print">
            <a:extLst>
              <a:ext uri="{28A0092B-C50C-407E-A947-70E740481C1C}">
                <a14:useLocalDpi xmlns:a14="http://schemas.microsoft.com/office/drawing/2010/main"/>
              </a:ext>
            </a:extLst>
          </a:blip>
          <a:srcRect/>
          <a:stretch>
            <a:fillRect/>
          </a:stretch>
        </p:blipFill>
        <p:spPr bwMode="auto">
          <a:xfrm>
            <a:off x="7400726" y="5106305"/>
            <a:ext cx="1005407" cy="614975"/>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640348" y="4703487"/>
            <a:ext cx="383273" cy="507965"/>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46</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40" cstate="print">
            <a:extLst>
              <a:ext uri="{28A0092B-C50C-407E-A947-70E740481C1C}">
                <a14:useLocalDpi xmlns:a14="http://schemas.microsoft.com/office/drawing/2010/main"/>
              </a:ext>
            </a:extLst>
          </a:blip>
          <a:srcRect/>
          <a:stretch/>
        </p:blipFill>
        <p:spPr bwMode="auto">
          <a:xfrm>
            <a:off x="650778" y="5543529"/>
            <a:ext cx="383273" cy="571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708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Weibei SC" panose="03000800000000000000" pitchFamily="66" charset="-128"/>
                <a:ea typeface="Weibei SC" panose="03000800000000000000" pitchFamily="66" charset="-128"/>
                <a:hlinkClick r:id="rId3"/>
              </a:rPr>
              <a:t>Accountants’ </a:t>
            </a:r>
            <a:r>
              <a:rPr lang="en-US" altLang="zh-CN" dirty="0">
                <a:latin typeface="Weibei SC" panose="03000800000000000000" pitchFamily="66" charset="-128"/>
                <a:ea typeface="Weibei SC" panose="03000800000000000000" pitchFamily="66" charset="-128"/>
              </a:rPr>
              <a:t>Ouroboros</a:t>
            </a:r>
            <a:endParaRPr lang="en-US" dirty="0">
              <a:latin typeface="Weibei SC" panose="03000800000000000000" pitchFamily="66" charset="-128"/>
              <a:ea typeface="Weibei SC" panose="03000800000000000000" pitchFamily="66" charset="-128"/>
            </a:endParaRPr>
          </a:p>
        </p:txBody>
      </p:sp>
      <p:pic>
        <p:nvPicPr>
          <p:cNvPr id="5" name="Picture 4">
            <a:hlinkClick r:id="rId3"/>
            <a:extLst>
              <a:ext uri="{FF2B5EF4-FFF2-40B4-BE49-F238E27FC236}">
                <a16:creationId xmlns:a16="http://schemas.microsoft.com/office/drawing/2014/main" id="{CF472A6E-ECF9-3140-B30C-B0F599B8D2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80779" y="1285098"/>
            <a:ext cx="8630444" cy="5572903"/>
          </a:xfrm>
          <a:prstGeom prst="rect">
            <a:avLst/>
          </a:prstGeom>
        </p:spPr>
      </p:pic>
      <p:pic>
        <p:nvPicPr>
          <p:cNvPr id="7" name="Picture 6">
            <a:hlinkClick r:id="rId3"/>
            <a:extLst>
              <a:ext uri="{FF2B5EF4-FFF2-40B4-BE49-F238E27FC236}">
                <a16:creationId xmlns:a16="http://schemas.microsoft.com/office/drawing/2014/main" id="{F688F96A-0724-EF42-BF2A-30D48A90E6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411223" y="1167833"/>
            <a:ext cx="1398288" cy="1980635"/>
          </a:xfrm>
          <a:prstGeom prst="rect">
            <a:avLst/>
          </a:prstGeom>
        </p:spPr>
      </p:pic>
      <p:sp>
        <p:nvSpPr>
          <p:cNvPr id="9" name="TextBox 8">
            <a:extLst>
              <a:ext uri="{FF2B5EF4-FFF2-40B4-BE49-F238E27FC236}">
                <a16:creationId xmlns:a16="http://schemas.microsoft.com/office/drawing/2014/main" id="{FD7BF432-A71F-524D-A6DA-7B78CEAE76FA}"/>
              </a:ext>
            </a:extLst>
          </p:cNvPr>
          <p:cNvSpPr txBox="1"/>
          <p:nvPr/>
        </p:nvSpPr>
        <p:spPr>
          <a:xfrm>
            <a:off x="10202906" y="3429001"/>
            <a:ext cx="1814920" cy="1169551"/>
          </a:xfrm>
          <a:prstGeom prst="rect">
            <a:avLst/>
          </a:prstGeom>
          <a:noFill/>
        </p:spPr>
        <p:txBody>
          <a:bodyPr wrap="none" rtlCol="0">
            <a:spAutoFit/>
          </a:bodyPr>
          <a:lstStyle/>
          <a:p>
            <a:pPr algn="ctr" defTabSz="1219170">
              <a:buClr>
                <a:srgbClr val="000000"/>
              </a:buClr>
            </a:pPr>
            <a:r>
              <a:rPr lang="en-CN" sz="1400" kern="0" dirty="0">
                <a:solidFill>
                  <a:srgbClr val="000000"/>
                </a:solidFill>
                <a:latin typeface="Arial"/>
                <a:cs typeface="Arial"/>
                <a:sym typeface="Arial"/>
              </a:rPr>
              <a:t>The International</a:t>
            </a:r>
          </a:p>
          <a:p>
            <a:pPr algn="ctr" defTabSz="1219170">
              <a:buClr>
                <a:srgbClr val="000000"/>
              </a:buClr>
            </a:pPr>
            <a:r>
              <a:rPr lang="en-CN" sz="1400" kern="0" dirty="0">
                <a:solidFill>
                  <a:srgbClr val="000000"/>
                </a:solidFill>
                <a:latin typeface="Arial"/>
                <a:cs typeface="Arial"/>
                <a:sym typeface="Arial"/>
              </a:rPr>
              <a:t>Integrated Reporting</a:t>
            </a:r>
          </a:p>
          <a:p>
            <a:pPr algn="ctr" defTabSz="1219170">
              <a:buClr>
                <a:srgbClr val="000000"/>
              </a:buClr>
            </a:pPr>
            <a:r>
              <a:rPr lang="en-CN" sz="1400" kern="0" dirty="0">
                <a:solidFill>
                  <a:srgbClr val="000000"/>
                </a:solidFill>
                <a:latin typeface="Arial"/>
                <a:cs typeface="Arial"/>
                <a:sym typeface="Arial"/>
              </a:rPr>
              <a:t>Framework</a:t>
            </a:r>
          </a:p>
          <a:p>
            <a:pPr algn="ctr" defTabSz="1219170">
              <a:buClr>
                <a:srgbClr val="000000"/>
              </a:buClr>
            </a:pPr>
            <a:endParaRPr lang="en-CN" sz="1400" kern="0" dirty="0">
              <a:solidFill>
                <a:srgbClr val="000000"/>
              </a:solidFill>
              <a:latin typeface="Arial"/>
              <a:cs typeface="Arial"/>
              <a:sym typeface="Arial"/>
            </a:endParaRPr>
          </a:p>
          <a:p>
            <a:pPr algn="ctr" defTabSz="1219170">
              <a:buClr>
                <a:srgbClr val="000000"/>
              </a:buClr>
            </a:pPr>
            <a:r>
              <a:rPr lang="en-CN" sz="1400" kern="0" dirty="0">
                <a:solidFill>
                  <a:srgbClr val="000000"/>
                </a:solidFill>
                <a:latin typeface="Arial"/>
                <a:cs typeface="Arial"/>
                <a:sym typeface="Arial"/>
              </a:rPr>
              <a:t>Dec. 2013</a:t>
            </a:r>
          </a:p>
        </p:txBody>
      </p:sp>
    </p:spTree>
    <p:extLst>
      <p:ext uri="{BB962C8B-B14F-4D97-AF65-F5344CB8AC3E}">
        <p14:creationId xmlns:p14="http://schemas.microsoft.com/office/powerpoint/2010/main" val="149157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262165"/>
            <a:ext cx="11360800" cy="763600"/>
          </a:xfrm>
        </p:spPr>
        <p:txBody>
          <a:bodyPr/>
          <a:lstStyle/>
          <a:p>
            <a:pPr algn="ctr"/>
            <a:r>
              <a:rPr lang="en-US" dirty="0"/>
              <a:t>A Quick Review of Universal Objects </a:t>
            </a:r>
            <a:br>
              <a:rPr lang="en-US" dirty="0"/>
            </a:br>
            <a:r>
              <a:rPr lang="en-US" dirty="0"/>
              <a:t>in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48</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E213E1F7-198F-2943-8FD5-925B99AC168C}"/>
              </a:ext>
            </a:extLst>
          </p:cNvPr>
          <p:cNvPicPr>
            <a:picLocks noChangeAspect="1"/>
          </p:cNvPicPr>
          <p:nvPr/>
        </p:nvPicPr>
        <p:blipFill>
          <a:blip r:embed="rId3"/>
          <a:stretch>
            <a:fillRect/>
          </a:stretch>
        </p:blipFill>
        <p:spPr>
          <a:xfrm>
            <a:off x="2825125" y="1626729"/>
            <a:ext cx="6541751" cy="4706471"/>
          </a:xfrm>
          <a:prstGeom prst="rect">
            <a:avLst/>
          </a:prstGeom>
        </p:spPr>
      </p:pic>
      <p:sp>
        <p:nvSpPr>
          <p:cNvPr id="7" name="TextBox 6">
            <a:extLst>
              <a:ext uri="{FF2B5EF4-FFF2-40B4-BE49-F238E27FC236}">
                <a16:creationId xmlns:a16="http://schemas.microsoft.com/office/drawing/2014/main" id="{E04102AB-AE6E-7846-9B68-9B171A59DCF1}"/>
              </a:ext>
            </a:extLst>
          </p:cNvPr>
          <p:cNvSpPr txBox="1"/>
          <p:nvPr/>
        </p:nvSpPr>
        <p:spPr>
          <a:xfrm>
            <a:off x="3992698" y="6333199"/>
            <a:ext cx="4206601"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hlinkClick r:id="rId2"/>
              </a:rPr>
              <a:t>https://</a:t>
            </a:r>
            <a:r>
              <a:rPr lang="en-US" sz="1867" kern="0" dirty="0" err="1">
                <a:solidFill>
                  <a:srgbClr val="000000"/>
                </a:solidFill>
                <a:latin typeface="Arial"/>
                <a:cs typeface="Arial"/>
                <a:sym typeface="Arial"/>
                <a:hlinkClick r:id="rId2"/>
              </a:rPr>
              <a:t>youtu.be</a:t>
            </a:r>
            <a:r>
              <a:rPr lang="en-US" sz="1867" kern="0" dirty="0">
                <a:solidFill>
                  <a:srgbClr val="000000"/>
                </a:solidFill>
                <a:latin typeface="Arial"/>
                <a:cs typeface="Arial"/>
                <a:sym typeface="Arial"/>
                <a:hlinkClick r:id="rId2"/>
              </a:rPr>
              <a:t>/iJ7V1KXJpsE?t=1116</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991408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The Three Stages of </a:t>
            </a:r>
            <a:r>
              <a:rPr lang="en-US" b="1" i="1" dirty="0">
                <a:solidFill>
                  <a:srgbClr val="FF0000"/>
                </a:solidFill>
              </a:rPr>
              <a:t>the</a:t>
            </a:r>
            <a:r>
              <a:rPr lang="en-US" b="1" i="1" dirty="0"/>
              <a:t> Cognitive Ladder</a:t>
            </a:r>
            <a:endParaRPr lang="en-US" dirty="0"/>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1" y="1536633"/>
            <a:ext cx="10787860" cy="4555200"/>
          </a:xfrm>
        </p:spPr>
        <p:txBody>
          <a:bodyPr/>
          <a:lstStyle/>
          <a:p>
            <a:r>
              <a:rPr lang="en-US" b="1" dirty="0"/>
              <a:t>Why/Counterfactuals</a:t>
            </a:r>
            <a:r>
              <a:rPr lang="en-US" dirty="0"/>
              <a:t> </a:t>
            </a:r>
          </a:p>
          <a:p>
            <a:pPr lvl="1"/>
            <a:r>
              <a:rPr lang="en-US" dirty="0"/>
              <a:t>Learning comes from </a:t>
            </a:r>
            <a:r>
              <a:rPr lang="en-US" b="1" i="1" dirty="0">
                <a:solidFill>
                  <a:srgbClr val="FF0000"/>
                </a:solidFill>
              </a:rPr>
              <a:t>What if </a:t>
            </a:r>
            <a:r>
              <a:rPr lang="en-US" dirty="0"/>
              <a:t>assumptions…</a:t>
            </a:r>
          </a:p>
          <a:p>
            <a:pPr marL="152396" indent="0">
              <a:buNone/>
            </a:pPr>
            <a:endParaRPr lang="en-US" dirty="0"/>
          </a:p>
          <a:p>
            <a:r>
              <a:rPr lang="en-US" b="1" dirty="0"/>
              <a:t>How/Intervention</a:t>
            </a:r>
            <a:r>
              <a:rPr lang="en-US" dirty="0"/>
              <a:t> </a:t>
            </a:r>
          </a:p>
          <a:p>
            <a:pPr lvl="1"/>
            <a:r>
              <a:rPr lang="en-US" dirty="0"/>
              <a:t>perform </a:t>
            </a:r>
            <a:r>
              <a:rPr lang="en-US" b="1" i="1" dirty="0"/>
              <a:t>action</a:t>
            </a:r>
            <a:r>
              <a:rPr lang="en-US" dirty="0"/>
              <a:t> under “Free” will</a:t>
            </a:r>
          </a:p>
          <a:p>
            <a:endParaRPr lang="en-US" dirty="0"/>
          </a:p>
          <a:p>
            <a:r>
              <a:rPr lang="en-US" b="1" dirty="0"/>
              <a:t>What/Association</a:t>
            </a:r>
            <a:r>
              <a:rPr lang="en-US" dirty="0"/>
              <a:t> </a:t>
            </a:r>
          </a:p>
          <a:p>
            <a:pPr lvl="1"/>
            <a:r>
              <a:rPr lang="en-US" dirty="0"/>
              <a:t>the common observables</a:t>
            </a:r>
          </a:p>
          <a:p>
            <a:pPr marL="152396" indent="0">
              <a:buNone/>
            </a:pP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49</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F5FA71F1-6B3A-C74A-81AE-B6B836BE255A}"/>
              </a:ext>
            </a:extLst>
          </p:cNvPr>
          <p:cNvPicPr>
            <a:picLocks noChangeAspect="1"/>
          </p:cNvPicPr>
          <p:nvPr/>
        </p:nvPicPr>
        <p:blipFill>
          <a:blip r:embed="rId2"/>
          <a:stretch>
            <a:fillRect/>
          </a:stretch>
        </p:blipFill>
        <p:spPr>
          <a:xfrm>
            <a:off x="5695924" y="3025622"/>
            <a:ext cx="2263353" cy="3514524"/>
          </a:xfrm>
          <a:prstGeom prst="rect">
            <a:avLst/>
          </a:prstGeom>
          <a:ln w="25400">
            <a:solidFill>
              <a:schemeClr val="tx1"/>
            </a:solidFill>
          </a:ln>
          <a:effectLst>
            <a:softEdge rad="38100"/>
          </a:effectLst>
        </p:spPr>
      </p:pic>
      <p:pic>
        <p:nvPicPr>
          <p:cNvPr id="6" name="Picture 5">
            <a:extLst>
              <a:ext uri="{FF2B5EF4-FFF2-40B4-BE49-F238E27FC236}">
                <a16:creationId xmlns:a16="http://schemas.microsoft.com/office/drawing/2014/main" id="{65A51614-5CE1-804F-B5DF-E1706339463B}"/>
              </a:ext>
            </a:extLst>
          </p:cNvPr>
          <p:cNvPicPr>
            <a:picLocks noChangeAspect="1"/>
          </p:cNvPicPr>
          <p:nvPr/>
        </p:nvPicPr>
        <p:blipFill>
          <a:blip r:embed="rId3"/>
          <a:stretch>
            <a:fillRect/>
          </a:stretch>
        </p:blipFill>
        <p:spPr>
          <a:xfrm>
            <a:off x="8429011" y="3025621"/>
            <a:ext cx="2623605" cy="3514524"/>
          </a:xfrm>
          <a:prstGeom prst="rect">
            <a:avLst/>
          </a:prstGeom>
        </p:spPr>
      </p:pic>
    </p:spTree>
    <p:extLst>
      <p:ext uri="{BB962C8B-B14F-4D97-AF65-F5344CB8AC3E}">
        <p14:creationId xmlns:p14="http://schemas.microsoft.com/office/powerpoint/2010/main" val="3231988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r>
              <a:rPr lang="en-US" altLang="en-CN" dirty="0"/>
              <a:t>Success Criteria</a:t>
            </a:r>
          </a:p>
        </p:txBody>
      </p:sp>
      <p:sp>
        <p:nvSpPr>
          <p:cNvPr id="771075" name="Rectangle 3">
            <a:extLst>
              <a:ext uri="{FF2B5EF4-FFF2-40B4-BE49-F238E27FC236}">
                <a16:creationId xmlns:a16="http://schemas.microsoft.com/office/drawing/2014/main" id="{FD407BA4-563C-D443-B2F7-DCC64522EEAB}"/>
              </a:ext>
            </a:extLst>
          </p:cNvPr>
          <p:cNvSpPr>
            <a:spLocks noGrp="1" noChangeArrowheads="1"/>
          </p:cNvSpPr>
          <p:nvPr>
            <p:ph type="body" idx="1"/>
          </p:nvPr>
        </p:nvSpPr>
        <p:spPr/>
        <p:txBody>
          <a:bodyPr/>
          <a:lstStyle/>
          <a:p>
            <a:pPr>
              <a:spcBef>
                <a:spcPct val="130000"/>
              </a:spcBef>
              <a:buFont typeface="Wingdings" pitchFamily="2" charset="2"/>
              <a:buChar char="q"/>
            </a:pPr>
            <a:r>
              <a:rPr lang="en-US" altLang="en-CN" sz="1800" dirty="0"/>
              <a:t>Running Time Analysis (Performance/Efficiency)</a:t>
            </a:r>
          </a:p>
          <a:p>
            <a:pPr>
              <a:spcBef>
                <a:spcPct val="130000"/>
              </a:spcBef>
              <a:buFont typeface="Wingdings" pitchFamily="2" charset="2"/>
              <a:buChar char="q"/>
            </a:pPr>
            <a:r>
              <a:rPr lang="en-US" altLang="en-CN" sz="1800" dirty="0"/>
              <a:t>Resource Allocation</a:t>
            </a:r>
          </a:p>
          <a:p>
            <a:pPr>
              <a:spcBef>
                <a:spcPct val="130000"/>
              </a:spcBef>
              <a:buFont typeface="Wingdings" pitchFamily="2" charset="2"/>
              <a:buChar char="q"/>
            </a:pPr>
            <a:r>
              <a:rPr lang="en-US" altLang="en-CN" sz="1800" dirty="0"/>
              <a:t>Input Handling</a:t>
            </a:r>
          </a:p>
          <a:p>
            <a:pPr>
              <a:spcBef>
                <a:spcPct val="130000"/>
              </a:spcBef>
              <a:buFont typeface="Wingdings" pitchFamily="2" charset="2"/>
              <a:buChar char="q"/>
            </a:pPr>
            <a:r>
              <a:rPr lang="en-US" altLang="en-CN" sz="1800" dirty="0"/>
              <a:t>Vector Graphics</a:t>
            </a:r>
          </a:p>
          <a:p>
            <a:pPr>
              <a:spcBef>
                <a:spcPct val="130000"/>
              </a:spcBef>
              <a:buFont typeface="Wingdings" pitchFamily="2" charset="2"/>
              <a:buChar char="q"/>
            </a:pPr>
            <a:r>
              <a:rPr lang="en-US" altLang="en-CN" sz="1800" dirty="0"/>
              <a:t>Textual Outputs</a:t>
            </a:r>
          </a:p>
          <a:p>
            <a:pPr>
              <a:spcBef>
                <a:spcPct val="130000"/>
              </a:spcBef>
              <a:buFont typeface="Wingdings" pitchFamily="2" charset="2"/>
              <a:buChar char="q"/>
            </a:pPr>
            <a:r>
              <a:rPr lang="en-US" altLang="en-CN" sz="1800" dirty="0"/>
              <a:t>Type Conversions</a:t>
            </a:r>
          </a:p>
          <a:p>
            <a:pPr>
              <a:spcBef>
                <a:spcPct val="130000"/>
              </a:spcBef>
              <a:buFont typeface="Wingdings" pitchFamily="2" charset="2"/>
              <a:buChar char="q"/>
            </a:pPr>
            <a:r>
              <a:rPr lang="en-US" altLang="en-CN" sz="1800" dirty="0"/>
              <a:t>String Processing</a:t>
            </a:r>
          </a:p>
          <a:p>
            <a:pPr>
              <a:spcBef>
                <a:spcPct val="130000"/>
              </a:spcBef>
              <a:buFont typeface="Wingdings" pitchFamily="2" charset="2"/>
              <a:buChar char="q"/>
            </a:pPr>
            <a:r>
              <a:rPr lang="en-US" altLang="en-CN" sz="1800" dirty="0"/>
              <a:t>.</a:t>
            </a:r>
          </a:p>
          <a:p>
            <a:pPr>
              <a:spcBef>
                <a:spcPct val="130000"/>
              </a:spcBef>
            </a:pPr>
            <a:endParaRPr lang="en-US" altLang="en-CN" sz="1800" dirty="0"/>
          </a:p>
        </p:txBody>
      </p:sp>
    </p:spTree>
    <p:extLst>
      <p:ext uri="{BB962C8B-B14F-4D97-AF65-F5344CB8AC3E}">
        <p14:creationId xmlns:p14="http://schemas.microsoft.com/office/powerpoint/2010/main" val="2665236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How big </a:t>
            </a:r>
            <a:r>
              <a:rPr lang="en-US" dirty="0"/>
              <a:t>is the size of What If possibilities?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1" y="1536633"/>
            <a:ext cx="10787860" cy="4555200"/>
          </a:xfrm>
        </p:spPr>
        <p:txBody>
          <a:bodyPr/>
          <a:lstStyle/>
          <a:p>
            <a:r>
              <a:rPr lang="en-US" b="1" dirty="0"/>
              <a:t>How/Intervention</a:t>
            </a:r>
            <a:r>
              <a:rPr lang="en-US" dirty="0"/>
              <a:t> (a methodical way to intervene complexity)</a:t>
            </a:r>
          </a:p>
          <a:p>
            <a:pPr lvl="1"/>
            <a:r>
              <a:rPr lang="en-US" dirty="0"/>
              <a:t>Most of the operational what-if possibility spaces are rather small, so that people can deal with them with their “natural” talents…</a:t>
            </a:r>
          </a:p>
          <a:p>
            <a:pPr lvl="1"/>
            <a:r>
              <a:rPr lang="en-US" b="1" i="1" dirty="0">
                <a:solidFill>
                  <a:srgbClr val="FF0000"/>
                </a:solidFill>
              </a:rPr>
              <a:t>Big Data </a:t>
            </a:r>
            <a:r>
              <a:rPr lang="en-US" dirty="0"/>
              <a:t>(Software Industry) and AI brings complexity to an operational level, small code changes could result in major consequences in software controlled systems, which is almost everything we deal with on daily basis …</a:t>
            </a:r>
          </a:p>
          <a:p>
            <a:pPr lvl="1"/>
            <a:r>
              <a:rPr lang="en-US" dirty="0"/>
              <a:t>How to keep Abstraction separated from Concretization?</a:t>
            </a:r>
          </a:p>
          <a:p>
            <a:pPr lvl="2"/>
            <a:r>
              <a:rPr lang="en-US" dirty="0"/>
              <a:t>The Cognitive Discipline wrapped around in: </a:t>
            </a:r>
            <a:r>
              <a:rPr lang="en-US" b="1" i="1" dirty="0">
                <a:solidFill>
                  <a:schemeClr val="tx1"/>
                </a:solidFill>
              </a:rPr>
              <a:t>Namespace Management </a:t>
            </a:r>
            <a:r>
              <a:rPr lang="en-US" dirty="0"/>
              <a:t>(</a:t>
            </a:r>
            <a:r>
              <a:rPr lang="en-US" dirty="0" err="1"/>
              <a:t>NsM</a:t>
            </a:r>
            <a:r>
              <a:rPr lang="en-US" dirty="0"/>
              <a:t>).</a:t>
            </a:r>
          </a:p>
          <a:p>
            <a:pPr lvl="2"/>
            <a:r>
              <a:rPr lang="en-US" dirty="0"/>
              <a:t>What if complexity becomes overwhelming? </a:t>
            </a:r>
            <a:r>
              <a:rPr lang="en-US" b="1" i="1" dirty="0">
                <a:solidFill>
                  <a:srgbClr val="FF0000"/>
                </a:solidFill>
              </a:rPr>
              <a:t>Recursively apply </a:t>
            </a:r>
            <a:r>
              <a:rPr lang="en-US" b="1" i="1" dirty="0" err="1">
                <a:solidFill>
                  <a:srgbClr val="FF0000"/>
                </a:solidFill>
              </a:rPr>
              <a:t>NsM</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50</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2888663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foundation </a:t>
            </a:r>
            <a:r>
              <a:rPr lang="en-US" dirty="0"/>
              <a:t>is universally trust-worthy?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1" y="1536633"/>
            <a:ext cx="10787860" cy="4555200"/>
          </a:xfrm>
        </p:spPr>
        <p:txBody>
          <a:bodyPr/>
          <a:lstStyle/>
          <a:p>
            <a:r>
              <a:rPr lang="en-US" b="1" dirty="0"/>
              <a:t>What/Association</a:t>
            </a:r>
            <a:r>
              <a:rPr lang="en-US" dirty="0"/>
              <a:t> (a unitary foundation)</a:t>
            </a:r>
          </a:p>
          <a:p>
            <a:pPr lvl="1"/>
            <a:r>
              <a:rPr lang="en-US" dirty="0"/>
              <a:t>Is there a generic data type/algebraic structure that is applicable to all?</a:t>
            </a:r>
          </a:p>
          <a:p>
            <a:pPr lvl="1"/>
            <a:r>
              <a:rPr lang="en-US" b="1" i="1" dirty="0" err="1">
                <a:solidFill>
                  <a:srgbClr val="FF0000"/>
                </a:solidFill>
              </a:rPr>
              <a:t>Poset</a:t>
            </a:r>
            <a:r>
              <a:rPr lang="en-US" b="1" i="1" dirty="0">
                <a:solidFill>
                  <a:srgbClr val="FF0000"/>
                </a:solidFill>
              </a:rPr>
              <a:t>/Lattice/Monad </a:t>
            </a:r>
            <a:r>
              <a:rPr lang="en-US" dirty="0"/>
              <a:t>(the foundational abstract data type) has concrete specification, and can be stored, and manipulated using scalable computing devices …</a:t>
            </a:r>
          </a:p>
          <a:p>
            <a:pPr lvl="1"/>
            <a:r>
              <a:rPr lang="en-US" dirty="0"/>
              <a:t>The ”Associations” in Partially Ordered Set: Adjacent Possibilities (Stuart Kauffman)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51</a:t>
            </a:fld>
            <a:endParaRPr lang="en" kern="0" dirty="0">
              <a:solidFill>
                <a:srgbClr val="595959"/>
              </a:solidFill>
              <a:latin typeface="Arial"/>
              <a:cs typeface="Arial"/>
              <a:sym typeface="Arial"/>
            </a:endParaRPr>
          </a:p>
        </p:txBody>
      </p:sp>
      <p:pic>
        <p:nvPicPr>
          <p:cNvPr id="5" name="Picture 4">
            <a:hlinkClick r:id="rId2"/>
            <a:extLst>
              <a:ext uri="{FF2B5EF4-FFF2-40B4-BE49-F238E27FC236}">
                <a16:creationId xmlns:a16="http://schemas.microsoft.com/office/drawing/2014/main" id="{5819C519-D5A7-8247-B724-3380433B9F53}"/>
              </a:ext>
            </a:extLst>
          </p:cNvPr>
          <p:cNvPicPr>
            <a:picLocks noChangeAspect="1"/>
          </p:cNvPicPr>
          <p:nvPr/>
        </p:nvPicPr>
        <p:blipFill>
          <a:blip r:embed="rId3"/>
          <a:stretch>
            <a:fillRect/>
          </a:stretch>
        </p:blipFill>
        <p:spPr>
          <a:xfrm>
            <a:off x="7989755" y="4431509"/>
            <a:ext cx="2206683" cy="1564739"/>
          </a:xfrm>
          <a:prstGeom prst="rect">
            <a:avLst/>
          </a:prstGeom>
        </p:spPr>
      </p:pic>
      <p:sp>
        <p:nvSpPr>
          <p:cNvPr id="6" name="TextBox 5">
            <a:extLst>
              <a:ext uri="{FF2B5EF4-FFF2-40B4-BE49-F238E27FC236}">
                <a16:creationId xmlns:a16="http://schemas.microsoft.com/office/drawing/2014/main" id="{754AF113-F64E-5F42-82AE-38BB85A41F4A}"/>
              </a:ext>
            </a:extLst>
          </p:cNvPr>
          <p:cNvSpPr txBox="1"/>
          <p:nvPr/>
        </p:nvSpPr>
        <p:spPr>
          <a:xfrm>
            <a:off x="7592993" y="6264633"/>
            <a:ext cx="3147015"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Wikipedia: </a:t>
            </a:r>
            <a:r>
              <a:rPr lang="en-TW" sz="1867" kern="0" dirty="0">
                <a:solidFill>
                  <a:srgbClr val="000000"/>
                </a:solidFill>
                <a:latin typeface="Arial"/>
                <a:cs typeface="Arial"/>
                <a:sym typeface="Arial"/>
                <a:hlinkClick r:id="rId2"/>
              </a:rPr>
              <a:t>Veil of Ignorance</a:t>
            </a:r>
            <a:endParaRPr lang="en-TW" sz="1867" kern="0" dirty="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98B82699-F9DC-A44E-B590-9B8448C3A35E}"/>
              </a:ext>
            </a:extLst>
          </p:cNvPr>
          <p:cNvPicPr>
            <a:picLocks noChangeAspect="1"/>
          </p:cNvPicPr>
          <p:nvPr/>
        </p:nvPicPr>
        <p:blipFill>
          <a:blip r:embed="rId4"/>
          <a:stretch>
            <a:fillRect/>
          </a:stretch>
        </p:blipFill>
        <p:spPr>
          <a:xfrm>
            <a:off x="2736019" y="4524303"/>
            <a:ext cx="4856973" cy="1955720"/>
          </a:xfrm>
          <a:prstGeom prst="rect">
            <a:avLst/>
          </a:prstGeom>
        </p:spPr>
      </p:pic>
      <p:pic>
        <p:nvPicPr>
          <p:cNvPr id="8" name="Picture 7">
            <a:hlinkClick r:id="rId5"/>
            <a:extLst>
              <a:ext uri="{FF2B5EF4-FFF2-40B4-BE49-F238E27FC236}">
                <a16:creationId xmlns:a16="http://schemas.microsoft.com/office/drawing/2014/main" id="{D1EE0AD0-9BA1-404B-80D4-2C2A5965DB88}"/>
              </a:ext>
            </a:extLst>
          </p:cNvPr>
          <p:cNvPicPr>
            <a:picLocks noChangeAspect="1"/>
          </p:cNvPicPr>
          <p:nvPr/>
        </p:nvPicPr>
        <p:blipFill>
          <a:blip r:embed="rId6"/>
          <a:stretch>
            <a:fillRect/>
          </a:stretch>
        </p:blipFill>
        <p:spPr>
          <a:xfrm>
            <a:off x="789069" y="4431509"/>
            <a:ext cx="1459215" cy="2048513"/>
          </a:xfrm>
          <a:prstGeom prst="rect">
            <a:avLst/>
          </a:prstGeom>
        </p:spPr>
      </p:pic>
    </p:spTree>
    <p:extLst>
      <p:ext uri="{BB962C8B-B14F-4D97-AF65-F5344CB8AC3E}">
        <p14:creationId xmlns:p14="http://schemas.microsoft.com/office/powerpoint/2010/main" val="16596677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919576"/>
            <a:ext cx="11360800" cy="763600"/>
          </a:xfrm>
        </p:spPr>
        <p:txBody>
          <a:bodyPr/>
          <a:lstStyle/>
          <a:p>
            <a:pPr algn="ctr"/>
            <a:r>
              <a:rPr lang="en-US" dirty="0"/>
              <a:t>A Unifying</a:t>
            </a:r>
            <a:r>
              <a:rPr lang="en-US" dirty="0">
                <a:solidFill>
                  <a:schemeClr val="tx1"/>
                </a:solidFill>
              </a:rPr>
              <a:t> </a:t>
            </a:r>
            <a:r>
              <a:rPr lang="en-US" dirty="0"/>
              <a:t>Formula by Stuart Kauffman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52</a:t>
            </a:fld>
            <a:endParaRPr lang="en" kern="0" dirty="0">
              <a:solidFill>
                <a:srgbClr val="595959"/>
              </a:solidFill>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5396232" y="1831839"/>
            <a:ext cx="5652509"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defTabSz="1219170">
              <a:buClr>
                <a:srgbClr val="000000"/>
              </a:buClr>
            </a:pPr>
            <a:r>
              <a:rPr lang="en-US" sz="2400" b="1" i="1" kern="0" dirty="0">
                <a:solidFill>
                  <a:srgbClr val="000000"/>
                </a:solidFill>
              </a:rPr>
              <a:t>The Theory of the Adjacent Possible</a:t>
            </a:r>
            <a:endParaRPr lang="en-US" sz="2400" kern="0" dirty="0">
              <a:solidFill>
                <a:srgbClr val="000000"/>
              </a:solidFill>
            </a:endParaRPr>
          </a:p>
        </p:txBody>
      </p:sp>
      <p:pic>
        <p:nvPicPr>
          <p:cNvPr id="13" name="Picture 12">
            <a:extLst>
              <a:ext uri="{FF2B5EF4-FFF2-40B4-BE49-F238E27FC236}">
                <a16:creationId xmlns:a16="http://schemas.microsoft.com/office/drawing/2014/main" id="{3768657A-B07F-0E44-A470-BFDEDCCE551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9065" y="1909570"/>
            <a:ext cx="3720420" cy="2797069"/>
          </a:xfrm>
          <a:prstGeom prst="rect">
            <a:avLst/>
          </a:prstGeom>
        </p:spPr>
      </p:pic>
      <p:pic>
        <p:nvPicPr>
          <p:cNvPr id="14" name="Picture 13">
            <a:hlinkClick r:id="rId3"/>
            <a:extLst>
              <a:ext uri="{FF2B5EF4-FFF2-40B4-BE49-F238E27FC236}">
                <a16:creationId xmlns:a16="http://schemas.microsoft.com/office/drawing/2014/main" id="{D1FD3892-7356-2048-8ECA-2A2EF9A7732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3152" y="4870867"/>
            <a:ext cx="904081" cy="1269192"/>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DB265D6-B215-854D-A694-FCEB82FDF906}"/>
                  </a:ext>
                </a:extLst>
              </p:cNvPr>
              <p:cNvSpPr txBox="1"/>
              <p:nvPr/>
            </p:nvSpPr>
            <p:spPr>
              <a:xfrm>
                <a:off x="6789603" y="2744102"/>
                <a:ext cx="2589747" cy="807593"/>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867" i="1" kern="0">
                              <a:solidFill>
                                <a:srgbClr val="000000"/>
                              </a:solidFill>
                              <a:latin typeface="Cambria Math" panose="02040503050406030204" pitchFamily="18" charset="0"/>
                              <a:sym typeface="Arial"/>
                            </a:rPr>
                          </m:ctrlPr>
                        </m:sSubPr>
                        <m:e>
                          <m:r>
                            <a:rPr lang="en-US" sz="1867" i="1" kern="0">
                              <a:solidFill>
                                <a:srgbClr val="000000"/>
                              </a:solidFill>
                              <a:latin typeface="Cambria Math" panose="02040503050406030204" pitchFamily="18" charset="0"/>
                              <a:sym typeface="Arial"/>
                            </a:rPr>
                            <m:t>𝑀</m:t>
                          </m:r>
                        </m:e>
                        <m:sub>
                          <m:r>
                            <a:rPr lang="en-US" sz="1867" i="1" kern="0">
                              <a:solidFill>
                                <a:srgbClr val="000000"/>
                              </a:solidFill>
                              <a:latin typeface="Cambria Math" panose="02040503050406030204" pitchFamily="18" charset="0"/>
                              <a:sym typeface="Arial"/>
                            </a:rPr>
                            <m:t>𝑡</m:t>
                          </m:r>
                          <m:r>
                            <a:rPr lang="en-US" sz="1867" i="1" kern="0">
                              <a:solidFill>
                                <a:srgbClr val="000000"/>
                              </a:solidFill>
                              <a:latin typeface="Cambria Math" panose="02040503050406030204" pitchFamily="18" charset="0"/>
                              <a:sym typeface="Arial"/>
                            </a:rPr>
                            <m:t>+1</m:t>
                          </m:r>
                        </m:sub>
                      </m:sSub>
                      <m:r>
                        <a:rPr lang="en-US" sz="1867" i="1" kern="0">
                          <a:solidFill>
                            <a:srgbClr val="000000"/>
                          </a:solidFill>
                          <a:latin typeface="Cambria Math" panose="02040503050406030204" pitchFamily="18" charset="0"/>
                          <a:sym typeface="Arial"/>
                        </a:rPr>
                        <m:t>=</m:t>
                      </m:r>
                      <m:sSub>
                        <m:sSubPr>
                          <m:ctrlPr>
                            <a:rPr lang="en-US" sz="1867" i="1" kern="0">
                              <a:solidFill>
                                <a:srgbClr val="000000"/>
                              </a:solidFill>
                              <a:latin typeface="Cambria Math" panose="02040503050406030204" pitchFamily="18" charset="0"/>
                              <a:sym typeface="Arial"/>
                            </a:rPr>
                          </m:ctrlPr>
                        </m:sSubPr>
                        <m:e>
                          <m:r>
                            <a:rPr lang="en-US" sz="1867" i="1" kern="0">
                              <a:solidFill>
                                <a:srgbClr val="000000"/>
                              </a:solidFill>
                              <a:latin typeface="Cambria Math" panose="02040503050406030204" pitchFamily="18" charset="0"/>
                              <a:sym typeface="Arial"/>
                            </a:rPr>
                            <m:t>𝑀</m:t>
                          </m:r>
                        </m:e>
                        <m:sub>
                          <m:r>
                            <a:rPr lang="en-US" sz="1867" i="1" kern="0">
                              <a:solidFill>
                                <a:srgbClr val="000000"/>
                              </a:solidFill>
                              <a:latin typeface="Cambria Math" panose="02040503050406030204" pitchFamily="18" charset="0"/>
                              <a:sym typeface="Arial"/>
                            </a:rPr>
                            <m:t>𝑡</m:t>
                          </m:r>
                        </m:sub>
                      </m:sSub>
                      <m:r>
                        <a:rPr lang="en-US" sz="1867" i="1" kern="0">
                          <a:solidFill>
                            <a:srgbClr val="000000"/>
                          </a:solidFill>
                          <a:latin typeface="Cambria Math" panose="02040503050406030204" pitchFamily="18" charset="0"/>
                          <a:sym typeface="Arial"/>
                        </a:rPr>
                        <m:t>+</m:t>
                      </m:r>
                      <m:nary>
                        <m:naryPr>
                          <m:chr m:val="∑"/>
                          <m:ctrlPr>
                            <a:rPr lang="en-US" sz="1867" i="1" kern="0">
                              <a:solidFill>
                                <a:srgbClr val="000000"/>
                              </a:solidFill>
                              <a:latin typeface="Cambria Math" panose="02040503050406030204" pitchFamily="18" charset="0"/>
                              <a:sym typeface="Arial"/>
                            </a:rPr>
                          </m:ctrlPr>
                        </m:naryPr>
                        <m:sub>
                          <m:r>
                            <m:rPr>
                              <m:brk m:alnAt="23"/>
                            </m:rPr>
                            <a:rPr lang="en-US" sz="1867" i="1" kern="0">
                              <a:solidFill>
                                <a:srgbClr val="000000"/>
                              </a:solidFill>
                              <a:latin typeface="Cambria Math" panose="02040503050406030204" pitchFamily="18" charset="0"/>
                              <a:sym typeface="Arial"/>
                            </a:rPr>
                            <m:t>𝑖</m:t>
                          </m:r>
                          <m:r>
                            <a:rPr lang="en-US" sz="1867" i="1" kern="0">
                              <a:solidFill>
                                <a:srgbClr val="000000"/>
                              </a:solidFill>
                              <a:latin typeface="Cambria Math" panose="02040503050406030204" pitchFamily="18" charset="0"/>
                              <a:sym typeface="Arial"/>
                            </a:rPr>
                            <m:t>=1</m:t>
                          </m:r>
                        </m:sub>
                        <m:sup>
                          <m:sSub>
                            <m:sSubPr>
                              <m:ctrlPr>
                                <a:rPr lang="en-US" sz="1867" i="1" kern="0">
                                  <a:solidFill>
                                    <a:srgbClr val="000000"/>
                                  </a:solidFill>
                                  <a:latin typeface="Cambria Math" panose="02040503050406030204" pitchFamily="18" charset="0"/>
                                  <a:sym typeface="Arial"/>
                                </a:rPr>
                              </m:ctrlPr>
                            </m:sSubPr>
                            <m:e>
                              <m:r>
                                <a:rPr lang="en-US" sz="1867" i="1" kern="0">
                                  <a:solidFill>
                                    <a:srgbClr val="000000"/>
                                  </a:solidFill>
                                  <a:latin typeface="Cambria Math" panose="02040503050406030204" pitchFamily="18" charset="0"/>
                                  <a:sym typeface="Arial"/>
                                </a:rPr>
                                <m:t>𝑀</m:t>
                              </m:r>
                            </m:e>
                            <m:sub>
                              <m:r>
                                <a:rPr lang="en-US" sz="1867" i="1" kern="0">
                                  <a:solidFill>
                                    <a:srgbClr val="000000"/>
                                  </a:solidFill>
                                  <a:latin typeface="Cambria Math" panose="02040503050406030204" pitchFamily="18" charset="0"/>
                                  <a:sym typeface="Arial"/>
                                </a:rPr>
                                <m:t>𝑡</m:t>
                              </m:r>
                            </m:sub>
                          </m:sSub>
                        </m:sup>
                        <m:e>
                          <m:sSub>
                            <m:sSubPr>
                              <m:ctrlPr>
                                <a:rPr lang="en-US" sz="1867" i="1" kern="0">
                                  <a:solidFill>
                                    <a:srgbClr val="000000"/>
                                  </a:solidFill>
                                  <a:latin typeface="Cambria Math" panose="02040503050406030204" pitchFamily="18" charset="0"/>
                                  <a:sym typeface="Arial"/>
                                </a:rPr>
                              </m:ctrlPr>
                            </m:sSubPr>
                            <m:e>
                              <m:r>
                                <a:rPr lang="en-US" sz="1867" i="1" kern="0">
                                  <a:solidFill>
                                    <a:srgbClr val="000000"/>
                                  </a:solidFill>
                                  <a:latin typeface="Cambria Math" panose="02040503050406030204" pitchFamily="18" charset="0"/>
                                  <a:sym typeface="Arial"/>
                                </a:rPr>
                                <m:t>𝛼</m:t>
                              </m:r>
                            </m:e>
                            <m:sub>
                              <m:r>
                                <a:rPr lang="en-US" sz="1867" i="1" kern="0">
                                  <a:solidFill>
                                    <a:srgbClr val="000000"/>
                                  </a:solidFill>
                                  <a:latin typeface="Cambria Math" panose="02040503050406030204" pitchFamily="18" charset="0"/>
                                  <a:sym typeface="Arial"/>
                                </a:rPr>
                                <m:t>𝑖</m:t>
                              </m:r>
                            </m:sub>
                          </m:sSub>
                          <m:d>
                            <m:dPr>
                              <m:ctrlPr>
                                <a:rPr lang="en-US" sz="1867" i="1" kern="0">
                                  <a:solidFill>
                                    <a:srgbClr val="000000"/>
                                  </a:solidFill>
                                  <a:latin typeface="Cambria Math" panose="02040503050406030204" pitchFamily="18" charset="0"/>
                                  <a:sym typeface="Arial"/>
                                </a:rPr>
                              </m:ctrlPr>
                            </m:dPr>
                            <m:e>
                              <m:f>
                                <m:fPr>
                                  <m:type m:val="noBar"/>
                                  <m:ctrlPr>
                                    <a:rPr lang="en-US" sz="1867" i="1" kern="0">
                                      <a:solidFill>
                                        <a:srgbClr val="000000"/>
                                      </a:solidFill>
                                      <a:latin typeface="Cambria Math" panose="02040503050406030204" pitchFamily="18" charset="0"/>
                                      <a:sym typeface="Arial"/>
                                    </a:rPr>
                                  </m:ctrlPr>
                                </m:fPr>
                                <m:num>
                                  <m:sSub>
                                    <m:sSubPr>
                                      <m:ctrlPr>
                                        <a:rPr lang="en-US" sz="1867" i="1" kern="0">
                                          <a:solidFill>
                                            <a:srgbClr val="000000"/>
                                          </a:solidFill>
                                          <a:latin typeface="Cambria Math" panose="02040503050406030204" pitchFamily="18" charset="0"/>
                                          <a:sym typeface="Arial"/>
                                        </a:rPr>
                                      </m:ctrlPr>
                                    </m:sSubPr>
                                    <m:e>
                                      <m:r>
                                        <a:rPr lang="en-US" sz="1867" i="1" kern="0">
                                          <a:solidFill>
                                            <a:srgbClr val="000000"/>
                                          </a:solidFill>
                                          <a:latin typeface="Cambria Math" panose="02040503050406030204" pitchFamily="18" charset="0"/>
                                          <a:sym typeface="Arial"/>
                                        </a:rPr>
                                        <m:t>𝑀</m:t>
                                      </m:r>
                                    </m:e>
                                    <m:sub>
                                      <m:r>
                                        <a:rPr lang="en-US" sz="1867" i="1" kern="0">
                                          <a:solidFill>
                                            <a:srgbClr val="000000"/>
                                          </a:solidFill>
                                          <a:latin typeface="Cambria Math" panose="02040503050406030204" pitchFamily="18" charset="0"/>
                                          <a:sym typeface="Arial"/>
                                        </a:rPr>
                                        <m:t>𝑡</m:t>
                                      </m:r>
                                    </m:sub>
                                  </m:sSub>
                                </m:num>
                                <m:den>
                                  <m:r>
                                    <a:rPr lang="en-US" sz="1867" i="1" kern="0">
                                      <a:solidFill>
                                        <a:srgbClr val="000000"/>
                                      </a:solidFill>
                                      <a:latin typeface="Cambria Math" panose="02040503050406030204" pitchFamily="18" charset="0"/>
                                      <a:sym typeface="Arial"/>
                                    </a:rPr>
                                    <m:t>𝑖</m:t>
                                  </m:r>
                                </m:den>
                              </m:f>
                            </m:e>
                          </m:d>
                        </m:e>
                      </m:nary>
                    </m:oMath>
                  </m:oMathPara>
                </a14:m>
                <a:endParaRPr lang="en-TW" sz="1867" kern="0" dirty="0">
                  <a:solidFill>
                    <a:srgbClr val="000000"/>
                  </a:solidFill>
                  <a:latin typeface="Arial"/>
                  <a:cs typeface="Arial"/>
                  <a:sym typeface="Arial"/>
                </a:endParaRPr>
              </a:p>
            </p:txBody>
          </p:sp>
        </mc:Choice>
        <mc:Fallback>
          <p:sp>
            <p:nvSpPr>
              <p:cNvPr id="16" name="TextBox 15">
                <a:extLst>
                  <a:ext uri="{FF2B5EF4-FFF2-40B4-BE49-F238E27FC236}">
                    <a16:creationId xmlns:a16="http://schemas.microsoft.com/office/drawing/2014/main" id="{1DB265D6-B215-854D-A694-FCEB82FDF906}"/>
                  </a:ext>
                </a:extLst>
              </p:cNvPr>
              <p:cNvSpPr txBox="1">
                <a:spLocks noRot="1" noChangeAspect="1" noMove="1" noResize="1" noEditPoints="1" noAdjustHandles="1" noChangeArrowheads="1" noChangeShapeType="1" noTextEdit="1"/>
              </p:cNvSpPr>
              <p:nvPr/>
            </p:nvSpPr>
            <p:spPr>
              <a:xfrm>
                <a:off x="6789603" y="2744102"/>
                <a:ext cx="2589747" cy="807593"/>
              </a:xfrm>
              <a:prstGeom prst="rect">
                <a:avLst/>
              </a:prstGeom>
              <a:blipFill>
                <a:blip r:embed="rId5"/>
                <a:stretch>
                  <a:fillRect l="-1463" t="-118750" b="-17656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873402F-E73D-494B-B677-D18A262D33F3}"/>
              </a:ext>
            </a:extLst>
          </p:cNvPr>
          <p:cNvSpPr txBox="1"/>
          <p:nvPr/>
        </p:nvSpPr>
        <p:spPr>
          <a:xfrm>
            <a:off x="1033300" y="4583609"/>
            <a:ext cx="2646878" cy="256545"/>
          </a:xfrm>
          <a:prstGeom prst="rect">
            <a:avLst/>
          </a:prstGeom>
          <a:noFill/>
        </p:spPr>
        <p:txBody>
          <a:bodyPr wrap="none" rtlCol="0">
            <a:spAutoFit/>
          </a:bodyPr>
          <a:lstStyle/>
          <a:p>
            <a:pPr defTabSz="1219170">
              <a:buClr>
                <a:srgbClr val="000000"/>
              </a:buClr>
            </a:pPr>
            <a:r>
              <a:rPr lang="en-TW" sz="1067" kern="0" dirty="0">
                <a:solidFill>
                  <a:srgbClr val="000000"/>
                </a:solidFill>
                <a:latin typeface="Arial"/>
                <a:cs typeface="Arial"/>
                <a:sym typeface="Arial"/>
              </a:rPr>
              <a:t>Complexity Coherence Conference 2020</a:t>
            </a:r>
          </a:p>
        </p:txBody>
      </p:sp>
      <p:pic>
        <p:nvPicPr>
          <p:cNvPr id="6" name="Picture 5">
            <a:extLst>
              <a:ext uri="{FF2B5EF4-FFF2-40B4-BE49-F238E27FC236}">
                <a16:creationId xmlns:a16="http://schemas.microsoft.com/office/drawing/2014/main" id="{60184912-3F5F-C044-A793-45828B50B4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18989" y="3688541"/>
            <a:ext cx="1796200" cy="2706547"/>
          </a:xfrm>
          <a:prstGeom prst="rect">
            <a:avLst/>
          </a:prstGeom>
        </p:spPr>
      </p:pic>
      <p:pic>
        <p:nvPicPr>
          <p:cNvPr id="7" name="Picture 6">
            <a:extLst>
              <a:ext uri="{FF2B5EF4-FFF2-40B4-BE49-F238E27FC236}">
                <a16:creationId xmlns:a16="http://schemas.microsoft.com/office/drawing/2014/main" id="{C85DFD63-2DB9-1648-9BF7-BB7D9A92003E}"/>
              </a:ext>
            </a:extLst>
          </p:cNvPr>
          <p:cNvPicPr>
            <a:picLocks noChangeAspect="1"/>
          </p:cNvPicPr>
          <p:nvPr/>
        </p:nvPicPr>
        <p:blipFill>
          <a:blip r:embed="rId7"/>
          <a:stretch>
            <a:fillRect/>
          </a:stretch>
        </p:blipFill>
        <p:spPr>
          <a:xfrm>
            <a:off x="4917720" y="3688541"/>
            <a:ext cx="1721121" cy="2706547"/>
          </a:xfrm>
          <a:prstGeom prst="rect">
            <a:avLst/>
          </a:prstGeom>
        </p:spPr>
      </p:pic>
      <p:pic>
        <p:nvPicPr>
          <p:cNvPr id="8" name="Picture 7">
            <a:extLst>
              <a:ext uri="{FF2B5EF4-FFF2-40B4-BE49-F238E27FC236}">
                <a16:creationId xmlns:a16="http://schemas.microsoft.com/office/drawing/2014/main" id="{789AF2AF-2B7C-454D-AD62-0221C7ED3530}"/>
              </a:ext>
            </a:extLst>
          </p:cNvPr>
          <p:cNvPicPr>
            <a:picLocks noChangeAspect="1"/>
          </p:cNvPicPr>
          <p:nvPr/>
        </p:nvPicPr>
        <p:blipFill>
          <a:blip r:embed="rId8"/>
          <a:stretch>
            <a:fillRect/>
          </a:stretch>
        </p:blipFill>
        <p:spPr>
          <a:xfrm>
            <a:off x="9195339" y="3688541"/>
            <a:ext cx="1796200" cy="2694300"/>
          </a:xfrm>
          <a:prstGeom prst="rect">
            <a:avLst/>
          </a:prstGeom>
        </p:spPr>
      </p:pic>
      <p:sp>
        <p:nvSpPr>
          <p:cNvPr id="9" name="TextBox 8">
            <a:extLst>
              <a:ext uri="{FF2B5EF4-FFF2-40B4-BE49-F238E27FC236}">
                <a16:creationId xmlns:a16="http://schemas.microsoft.com/office/drawing/2014/main" id="{BD4DC389-51A4-D84D-9387-0D0D086B3964}"/>
              </a:ext>
            </a:extLst>
          </p:cNvPr>
          <p:cNvSpPr txBox="1"/>
          <p:nvPr/>
        </p:nvSpPr>
        <p:spPr>
          <a:xfrm>
            <a:off x="1625638" y="4950463"/>
            <a:ext cx="2987009" cy="1446935"/>
          </a:xfrm>
          <a:prstGeom prst="rect">
            <a:avLst/>
          </a:prstGeom>
          <a:noFill/>
        </p:spPr>
        <p:txBody>
          <a:bodyPr wrap="square" rtlCol="0">
            <a:spAutoFit/>
          </a:bodyPr>
          <a:lstStyle/>
          <a:p>
            <a:pPr defTabSz="1219170">
              <a:buClr>
                <a:srgbClr val="000000"/>
              </a:buClr>
            </a:pPr>
            <a:r>
              <a:rPr lang="en-US" sz="1467" kern="0" dirty="0">
                <a:solidFill>
                  <a:srgbClr val="000000"/>
                </a:solidFill>
                <a:latin typeface="Arial"/>
                <a:cs typeface="Arial"/>
                <a:sym typeface="Arial"/>
                <a:hlinkClick r:id="rId3"/>
              </a:rPr>
              <a:t>Stuartt Kauffman </a:t>
            </a:r>
            <a:r>
              <a:rPr lang="en-US" sz="1467" kern="0" dirty="0">
                <a:solidFill>
                  <a:srgbClr val="000000"/>
                </a:solidFill>
                <a:latin typeface="Arial"/>
                <a:cs typeface="Arial"/>
                <a:sym typeface="Arial"/>
              </a:rPr>
              <a:t>is an American medical doctor, </a:t>
            </a:r>
            <a:r>
              <a:rPr lang="en-US" sz="1467" kern="0" dirty="0">
                <a:solidFill>
                  <a:srgbClr val="000000"/>
                </a:solidFill>
                <a:latin typeface="Arial"/>
                <a:cs typeface="Arial"/>
                <a:sym typeface="Arial"/>
                <a:hlinkClick r:id="rId9" tooltip="Theoretical biology"/>
              </a:rPr>
              <a:t>theoretical biologist</a:t>
            </a:r>
            <a:r>
              <a:rPr lang="en-US" sz="1467" kern="0" dirty="0">
                <a:solidFill>
                  <a:srgbClr val="000000"/>
                </a:solidFill>
                <a:latin typeface="Arial"/>
                <a:cs typeface="Arial"/>
                <a:sym typeface="Arial"/>
              </a:rPr>
              <a:t>, and </a:t>
            </a:r>
            <a:r>
              <a:rPr lang="en-US" sz="1467" kern="0" dirty="0">
                <a:solidFill>
                  <a:srgbClr val="000000"/>
                </a:solidFill>
                <a:latin typeface="Arial"/>
                <a:cs typeface="Arial"/>
                <a:sym typeface="Arial"/>
                <a:hlinkClick r:id="rId10" tooltip="Complex system"/>
              </a:rPr>
              <a:t>complex </a:t>
            </a:r>
            <a:r>
              <a:rPr lang="en-US" sz="1467" kern="0" dirty="0" err="1">
                <a:solidFill>
                  <a:srgbClr val="000000"/>
                </a:solidFill>
                <a:latin typeface="Arial"/>
                <a:cs typeface="Arial"/>
                <a:sym typeface="Arial"/>
                <a:hlinkClick r:id="rId10" tooltip="Complex system"/>
              </a:rPr>
              <a:t>systems</a:t>
            </a:r>
            <a:r>
              <a:rPr lang="en-US" sz="1467" kern="0" dirty="0" err="1">
                <a:solidFill>
                  <a:srgbClr val="000000"/>
                </a:solidFill>
                <a:latin typeface="Arial"/>
                <a:cs typeface="Arial"/>
                <a:sym typeface="Arial"/>
              </a:rPr>
              <a:t>researcher</a:t>
            </a:r>
            <a:r>
              <a:rPr lang="en-US" sz="1467" kern="0" dirty="0">
                <a:solidFill>
                  <a:srgbClr val="000000"/>
                </a:solidFill>
                <a:latin typeface="Arial"/>
                <a:cs typeface="Arial"/>
                <a:sym typeface="Arial"/>
              </a:rPr>
              <a:t> who studies the </a:t>
            </a:r>
            <a:r>
              <a:rPr lang="en-US" sz="1467" kern="0" dirty="0">
                <a:solidFill>
                  <a:srgbClr val="000000"/>
                </a:solidFill>
                <a:latin typeface="Arial"/>
                <a:cs typeface="Arial"/>
                <a:sym typeface="Arial"/>
                <a:hlinkClick r:id="rId11" tooltip="Origin of life"/>
              </a:rPr>
              <a:t>origin of life</a:t>
            </a:r>
            <a:r>
              <a:rPr lang="en-US" sz="1467" kern="0" dirty="0">
                <a:solidFill>
                  <a:srgbClr val="000000"/>
                </a:solidFill>
                <a:latin typeface="Arial"/>
                <a:cs typeface="Arial"/>
                <a:sym typeface="Arial"/>
              </a:rPr>
              <a:t> on Earth.  - </a:t>
            </a:r>
            <a:r>
              <a:rPr lang="en-US" sz="1467" kern="0" dirty="0" err="1">
                <a:solidFill>
                  <a:srgbClr val="000000"/>
                </a:solidFill>
                <a:latin typeface="Arial"/>
                <a:cs typeface="Arial"/>
                <a:sym typeface="Arial"/>
              </a:rPr>
              <a:t>wikipedia</a:t>
            </a:r>
            <a:endParaRPr lang="en-TW" sz="1467" kern="0" dirty="0">
              <a:solidFill>
                <a:srgbClr val="000000"/>
              </a:solidFill>
              <a:latin typeface="Arial"/>
              <a:cs typeface="Arial"/>
              <a:sym typeface="Arial"/>
            </a:endParaRPr>
          </a:p>
        </p:txBody>
      </p:sp>
    </p:spTree>
    <p:extLst>
      <p:ext uri="{BB962C8B-B14F-4D97-AF65-F5344CB8AC3E}">
        <p14:creationId xmlns:p14="http://schemas.microsoft.com/office/powerpoint/2010/main" val="16168515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What is the idea of </a:t>
            </a:r>
            <a:r>
              <a:rPr lang="en-US" dirty="0">
                <a:solidFill>
                  <a:srgbClr val="FF0000"/>
                </a:solidFill>
              </a:rPr>
              <a:t>Nature</a:t>
            </a:r>
            <a:r>
              <a:rPr lang="en-US" dirty="0">
                <a:solidFill>
                  <a:schemeClr val="tx1"/>
                </a:solidFill>
              </a:rPr>
              <a:t>?</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4" name="TextBox 3">
            <a:extLst>
              <a:ext uri="{FF2B5EF4-FFF2-40B4-BE49-F238E27FC236}">
                <a16:creationId xmlns:a16="http://schemas.microsoft.com/office/drawing/2014/main" id="{B8C0161D-F5B6-554E-9047-721F03552B49}"/>
              </a:ext>
            </a:extLst>
          </p:cNvPr>
          <p:cNvSpPr txBox="1"/>
          <p:nvPr/>
        </p:nvSpPr>
        <p:spPr>
          <a:xfrm>
            <a:off x="2219725" y="1616306"/>
            <a:ext cx="7677102" cy="584775"/>
          </a:xfrm>
          <a:prstGeom prst="rect">
            <a:avLst/>
          </a:prstGeom>
          <a:noFill/>
        </p:spPr>
        <p:txBody>
          <a:bodyPr wrap="none" rtlCol="0">
            <a:spAutoFit/>
          </a:bodyPr>
          <a:lstStyle/>
          <a:p>
            <a:pPr defTabSz="1219170">
              <a:buClr>
                <a:srgbClr val="000000"/>
              </a:buClr>
            </a:pPr>
            <a:r>
              <a:rPr lang="en-TW" sz="3200" kern="0" dirty="0">
                <a:solidFill>
                  <a:srgbClr val="000000"/>
                </a:solidFill>
                <a:latin typeface="Arial"/>
                <a:cs typeface="Arial"/>
                <a:sym typeface="Arial"/>
              </a:rPr>
              <a:t>The Chinese phrase for Nature is: </a:t>
            </a:r>
            <a:r>
              <a:rPr lang="en-TW" sz="3200" kern="0" dirty="0">
                <a:solidFill>
                  <a:srgbClr val="FF0000"/>
                </a:solidFill>
                <a:latin typeface="Arial"/>
                <a:cs typeface="Arial"/>
                <a:sym typeface="Arial"/>
              </a:rPr>
              <a:t>自然</a:t>
            </a:r>
            <a:r>
              <a:rPr lang="zh-CN" altLang="en-US" sz="3200" kern="0" dirty="0">
                <a:solidFill>
                  <a:srgbClr val="000000"/>
                </a:solidFill>
                <a:latin typeface="Arial"/>
                <a:cs typeface="Arial"/>
                <a:sym typeface="Arial"/>
              </a:rPr>
              <a:t>！</a:t>
            </a:r>
            <a:endParaRPr lang="en-TW" sz="3200" kern="0" dirty="0">
              <a:solidFill>
                <a:srgbClr val="000000"/>
              </a:solidFill>
              <a:latin typeface="Arial"/>
              <a:cs typeface="Arial"/>
              <a:sym typeface="Arial"/>
            </a:endParaRPr>
          </a:p>
        </p:txBody>
      </p:sp>
      <p:sp>
        <p:nvSpPr>
          <p:cNvPr id="5" name="TextBox 4">
            <a:extLst>
              <a:ext uri="{FF2B5EF4-FFF2-40B4-BE49-F238E27FC236}">
                <a16:creationId xmlns:a16="http://schemas.microsoft.com/office/drawing/2014/main" id="{7CDFD360-F4DF-ED44-811E-2DE21A18B1CE}"/>
              </a:ext>
            </a:extLst>
          </p:cNvPr>
          <p:cNvSpPr txBox="1"/>
          <p:nvPr/>
        </p:nvSpPr>
        <p:spPr>
          <a:xfrm>
            <a:off x="204002" y="2491198"/>
            <a:ext cx="11783995" cy="3375604"/>
          </a:xfrm>
          <a:prstGeom prst="rect">
            <a:avLst/>
          </a:prstGeom>
          <a:noFill/>
        </p:spPr>
        <p:txBody>
          <a:bodyPr wrap="none" rtlCol="0">
            <a:spAutoFit/>
          </a:bodyPr>
          <a:lstStyle/>
          <a:p>
            <a:pPr algn="ctr" defTabSz="1219170">
              <a:buClr>
                <a:srgbClr val="000000"/>
              </a:buClr>
            </a:pPr>
            <a:r>
              <a:rPr lang="en-TW" sz="4267" kern="0" dirty="0">
                <a:solidFill>
                  <a:srgbClr val="000000"/>
                </a:solidFill>
                <a:latin typeface="Arial"/>
                <a:cs typeface="Arial"/>
                <a:sym typeface="Arial"/>
              </a:rPr>
              <a:t>The notion of “</a:t>
            </a:r>
            <a:r>
              <a:rPr lang="en-TW" sz="4267" b="1" i="1" kern="0" dirty="0">
                <a:solidFill>
                  <a:srgbClr val="FF0000"/>
                </a:solidFill>
                <a:latin typeface="Arial"/>
                <a:cs typeface="Arial"/>
                <a:sym typeface="Arial"/>
              </a:rPr>
              <a:t>self</a:t>
            </a:r>
            <a:r>
              <a:rPr lang="en-TW" sz="4267" kern="0" dirty="0">
                <a:solidFill>
                  <a:srgbClr val="000000"/>
                </a:solidFill>
                <a:latin typeface="Arial"/>
                <a:cs typeface="Arial"/>
                <a:sym typeface="Arial"/>
              </a:rPr>
              <a:t>” is related to the notion of </a:t>
            </a:r>
          </a:p>
          <a:p>
            <a:pPr algn="ctr" defTabSz="1219170">
              <a:buClr>
                <a:srgbClr val="000000"/>
              </a:buClr>
            </a:pPr>
            <a:r>
              <a:rPr lang="en-TW" sz="4267" b="1" i="1" kern="0" dirty="0">
                <a:solidFill>
                  <a:srgbClr val="FF0000"/>
                </a:solidFill>
                <a:latin typeface="Arial"/>
                <a:cs typeface="Arial"/>
                <a:sym typeface="Arial"/>
              </a:rPr>
              <a:t>Identity morphism </a:t>
            </a:r>
            <a:r>
              <a:rPr lang="en-TW" sz="4267" kern="0" dirty="0">
                <a:solidFill>
                  <a:srgbClr val="000000"/>
                </a:solidFill>
                <a:latin typeface="Arial"/>
                <a:cs typeface="Arial"/>
                <a:sym typeface="Arial"/>
              </a:rPr>
              <a:t>in Category Theory</a:t>
            </a:r>
          </a:p>
          <a:p>
            <a:pPr algn="ctr" defTabSz="1219170">
              <a:buClr>
                <a:srgbClr val="000000"/>
              </a:buClr>
            </a:pPr>
            <a:endParaRPr lang="en-TW" sz="4267" kern="0" dirty="0">
              <a:solidFill>
                <a:srgbClr val="000000"/>
              </a:solidFill>
              <a:latin typeface="Arial"/>
              <a:cs typeface="Arial"/>
              <a:sym typeface="Arial"/>
            </a:endParaRPr>
          </a:p>
          <a:p>
            <a:pPr algn="ctr" defTabSz="1219170">
              <a:buClr>
                <a:srgbClr val="000000"/>
              </a:buClr>
            </a:pPr>
            <a:r>
              <a:rPr lang="en-TW" sz="4267" kern="0" dirty="0">
                <a:solidFill>
                  <a:srgbClr val="000000"/>
                </a:solidFill>
                <a:latin typeface="Arial"/>
                <a:cs typeface="Arial"/>
                <a:sym typeface="Arial"/>
              </a:rPr>
              <a:t>Where the highest order of morphisms is called:</a:t>
            </a:r>
          </a:p>
          <a:p>
            <a:pPr algn="ctr" defTabSz="1219170">
              <a:buClr>
                <a:srgbClr val="000000"/>
              </a:buClr>
            </a:pPr>
            <a:r>
              <a:rPr lang="en-TW" sz="4267" b="1" i="1" kern="0" dirty="0">
                <a:solidFill>
                  <a:srgbClr val="FF0000"/>
                </a:solidFill>
                <a:latin typeface="Arial"/>
                <a:cs typeface="Arial"/>
                <a:sym typeface="Arial"/>
              </a:rPr>
              <a:t>Natural</a:t>
            </a:r>
            <a:r>
              <a:rPr lang="en-TW" sz="4267" kern="0" dirty="0">
                <a:solidFill>
                  <a:srgbClr val="000000"/>
                </a:solidFill>
                <a:latin typeface="Arial"/>
                <a:cs typeface="Arial"/>
                <a:sym typeface="Arial"/>
              </a:rPr>
              <a:t> Transformation</a:t>
            </a:r>
          </a:p>
        </p:txBody>
      </p:sp>
    </p:spTree>
    <p:extLst>
      <p:ext uri="{BB962C8B-B14F-4D97-AF65-F5344CB8AC3E}">
        <p14:creationId xmlns:p14="http://schemas.microsoft.com/office/powerpoint/2010/main" val="3041608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is a “Self” </a:t>
            </a:r>
            <a:r>
              <a:rPr lang="en-US" dirty="0"/>
              <a:t>?</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1" y="1536634"/>
            <a:ext cx="10787860" cy="1223500"/>
          </a:xfrm>
        </p:spPr>
        <p:txBody>
          <a:bodyPr/>
          <a:lstStyle/>
          <a:p>
            <a:r>
              <a:rPr lang="en-US" b="1" dirty="0"/>
              <a:t>Is there a finite set of actions to verify the existence of self?</a:t>
            </a:r>
            <a:endParaRPr lang="en-US" dirty="0"/>
          </a:p>
          <a:p>
            <a:pPr lvl="1"/>
            <a:r>
              <a:rPr lang="en-US" dirty="0"/>
              <a:t>Is there a “universal grammar” that is applicable to all?</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54</a:t>
            </a:fld>
            <a:endParaRPr lang="en" kern="0" dirty="0">
              <a:solidFill>
                <a:srgbClr val="595959"/>
              </a:solidFill>
              <a:latin typeface="Arial"/>
              <a:cs typeface="Arial"/>
              <a:sym typeface="Arial"/>
            </a:endParaRPr>
          </a:p>
        </p:txBody>
      </p:sp>
      <p:pic>
        <p:nvPicPr>
          <p:cNvPr id="5" name="Picture 4">
            <a:hlinkClick r:id="rId2"/>
            <a:extLst>
              <a:ext uri="{FF2B5EF4-FFF2-40B4-BE49-F238E27FC236}">
                <a16:creationId xmlns:a16="http://schemas.microsoft.com/office/drawing/2014/main" id="{221C15D9-0FD9-7546-B01E-66302CB60ED7}"/>
              </a:ext>
            </a:extLst>
          </p:cNvPr>
          <p:cNvPicPr>
            <a:picLocks noChangeAspect="1"/>
          </p:cNvPicPr>
          <p:nvPr/>
        </p:nvPicPr>
        <p:blipFill>
          <a:blip r:embed="rId3"/>
          <a:stretch>
            <a:fillRect/>
          </a:stretch>
        </p:blipFill>
        <p:spPr>
          <a:xfrm>
            <a:off x="6159880" y="2939800"/>
            <a:ext cx="5136731" cy="3617597"/>
          </a:xfrm>
          <a:prstGeom prst="rect">
            <a:avLst/>
          </a:prstGeom>
        </p:spPr>
      </p:pic>
      <p:pic>
        <p:nvPicPr>
          <p:cNvPr id="6" name="Picture 5">
            <a:hlinkClick r:id="rId4"/>
            <a:extLst>
              <a:ext uri="{FF2B5EF4-FFF2-40B4-BE49-F238E27FC236}">
                <a16:creationId xmlns:a16="http://schemas.microsoft.com/office/drawing/2014/main" id="{88AED18E-19A7-B94B-8FE2-3F279BDA38B7}"/>
              </a:ext>
            </a:extLst>
          </p:cNvPr>
          <p:cNvPicPr>
            <a:picLocks noChangeAspect="1"/>
          </p:cNvPicPr>
          <p:nvPr/>
        </p:nvPicPr>
        <p:blipFill>
          <a:blip r:embed="rId5"/>
          <a:stretch>
            <a:fillRect/>
          </a:stretch>
        </p:blipFill>
        <p:spPr>
          <a:xfrm>
            <a:off x="672799" y="2939800"/>
            <a:ext cx="5136731" cy="3617597"/>
          </a:xfrm>
          <a:prstGeom prst="rect">
            <a:avLst/>
          </a:prstGeom>
        </p:spPr>
      </p:pic>
      <p:sp>
        <p:nvSpPr>
          <p:cNvPr id="7" name="TextBox 6">
            <a:extLst>
              <a:ext uri="{FF2B5EF4-FFF2-40B4-BE49-F238E27FC236}">
                <a16:creationId xmlns:a16="http://schemas.microsoft.com/office/drawing/2014/main" id="{02EF3143-8799-4249-BF1F-BD61BB5193DA}"/>
              </a:ext>
            </a:extLst>
          </p:cNvPr>
          <p:cNvSpPr txBox="1"/>
          <p:nvPr/>
        </p:nvSpPr>
        <p:spPr>
          <a:xfrm>
            <a:off x="415600" y="6528420"/>
            <a:ext cx="8089074" cy="235898"/>
          </a:xfrm>
          <a:prstGeom prst="rect">
            <a:avLst/>
          </a:prstGeom>
          <a:noFill/>
        </p:spPr>
        <p:txBody>
          <a:bodyPr wrap="none" rtlCol="0">
            <a:spAutoFit/>
          </a:bodyPr>
          <a:lstStyle/>
          <a:p>
            <a:pPr defTabSz="1219170">
              <a:buClr>
                <a:srgbClr val="000000"/>
              </a:buClr>
            </a:pPr>
            <a:r>
              <a:rPr lang="en-US" sz="933" kern="0" dirty="0">
                <a:solidFill>
                  <a:srgbClr val="000000"/>
                </a:solidFill>
                <a:latin typeface="Arial"/>
                <a:cs typeface="Arial"/>
                <a:sym typeface="Arial"/>
              </a:rPr>
              <a:t>https://</a:t>
            </a:r>
            <a:r>
              <a:rPr lang="en-US" sz="933" kern="0" dirty="0" err="1">
                <a:solidFill>
                  <a:srgbClr val="000000"/>
                </a:solidFill>
                <a:latin typeface="Arial"/>
                <a:cs typeface="Arial"/>
                <a:sym typeface="Arial"/>
              </a:rPr>
              <a:t>www.openculture.com</a:t>
            </a:r>
            <a:r>
              <a:rPr lang="en-US" sz="933" kern="0" dirty="0">
                <a:solidFill>
                  <a:srgbClr val="000000"/>
                </a:solidFill>
                <a:latin typeface="Arial"/>
                <a:cs typeface="Arial"/>
                <a:sym typeface="Arial"/>
              </a:rPr>
              <a:t>/2019/02/a-brief-animated-introduction-to-noam-chomskys-linguistic-theory-narrated-by-the-x-files-gillian-anderson.html</a:t>
            </a:r>
            <a:endParaRPr lang="en-TW" sz="933" kern="0" dirty="0">
              <a:solidFill>
                <a:srgbClr val="000000"/>
              </a:solidFill>
              <a:latin typeface="Arial"/>
              <a:cs typeface="Arial"/>
              <a:sym typeface="Arial"/>
            </a:endParaRPr>
          </a:p>
        </p:txBody>
      </p:sp>
    </p:spTree>
    <p:extLst>
      <p:ext uri="{BB962C8B-B14F-4D97-AF65-F5344CB8AC3E}">
        <p14:creationId xmlns:p14="http://schemas.microsoft.com/office/powerpoint/2010/main" val="16507696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115577"/>
            <a:ext cx="11360800" cy="763600"/>
          </a:xfrm>
        </p:spPr>
        <p:txBody>
          <a:bodyPr/>
          <a:lstStyle/>
          <a:p>
            <a:pPr algn="ctr"/>
            <a:r>
              <a:rPr lang="en-US" b="1" i="1" dirty="0"/>
              <a:t>What if</a:t>
            </a:r>
            <a:r>
              <a:rPr lang="en-US" dirty="0"/>
              <a:t> a there is a secrete way to attain cognitive </a:t>
            </a:r>
            <a:r>
              <a:rPr lang="en-US" b="1" i="1" dirty="0">
                <a:solidFill>
                  <a:schemeClr val="tx1"/>
                </a:solidFill>
              </a:rPr>
              <a:t>Universality</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55</a:t>
            </a:fld>
            <a:endParaRPr lang="en" kern="0" dirty="0">
              <a:solidFill>
                <a:srgbClr val="595959"/>
              </a:solidFill>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415600" y="6177216"/>
            <a:ext cx="113608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defTabSz="1219170">
              <a:buClr>
                <a:srgbClr val="000000"/>
              </a:buClr>
            </a:pPr>
            <a:r>
              <a:rPr lang="en-US" sz="2400" b="1" i="1" kern="0" dirty="0">
                <a:solidFill>
                  <a:srgbClr val="000000"/>
                </a:solidFill>
              </a:rPr>
              <a:t>It is like admitting there exists some completely exotic species…</a:t>
            </a:r>
            <a:endParaRPr lang="en-US" sz="2400" kern="0" dirty="0">
              <a:solidFill>
                <a:srgbClr val="000000"/>
              </a:solidFill>
            </a:endParaRPr>
          </a:p>
        </p:txBody>
      </p:sp>
      <p:pic>
        <p:nvPicPr>
          <p:cNvPr id="7" name="Picture 6">
            <a:hlinkClick r:id="rId2"/>
            <a:extLst>
              <a:ext uri="{FF2B5EF4-FFF2-40B4-BE49-F238E27FC236}">
                <a16:creationId xmlns:a16="http://schemas.microsoft.com/office/drawing/2014/main" id="{78FE7AE1-4E95-C942-9065-BEBA0FCDF7F3}"/>
              </a:ext>
            </a:extLst>
          </p:cNvPr>
          <p:cNvPicPr>
            <a:picLocks noChangeAspect="1"/>
          </p:cNvPicPr>
          <p:nvPr/>
        </p:nvPicPr>
        <p:blipFill>
          <a:blip r:embed="rId3"/>
          <a:stretch>
            <a:fillRect/>
          </a:stretch>
        </p:blipFill>
        <p:spPr>
          <a:xfrm>
            <a:off x="2706198" y="1470212"/>
            <a:ext cx="6779605" cy="4747411"/>
          </a:xfrm>
          <a:prstGeom prst="rect">
            <a:avLst/>
          </a:prstGeom>
        </p:spPr>
      </p:pic>
    </p:spTree>
    <p:extLst>
      <p:ext uri="{BB962C8B-B14F-4D97-AF65-F5344CB8AC3E}">
        <p14:creationId xmlns:p14="http://schemas.microsoft.com/office/powerpoint/2010/main" val="9458290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115577"/>
            <a:ext cx="11360800" cy="763600"/>
          </a:xfrm>
        </p:spPr>
        <p:txBody>
          <a:bodyPr/>
          <a:lstStyle/>
          <a:p>
            <a:pPr algn="ctr"/>
            <a:r>
              <a:rPr lang="en-US" b="1" i="1" dirty="0"/>
              <a:t>Why Category Theory for Cognitive Foundation</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56</a:t>
            </a:fld>
            <a:endParaRPr lang="en" kern="0" dirty="0">
              <a:solidFill>
                <a:srgbClr val="595959"/>
              </a:solidFill>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415600" y="6177216"/>
            <a:ext cx="113608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defTabSz="1219170">
              <a:buClr>
                <a:srgbClr val="000000"/>
              </a:buClr>
            </a:pPr>
            <a:r>
              <a:rPr lang="en-US" sz="1867" b="1" i="1" kern="0" dirty="0">
                <a:solidFill>
                  <a:srgbClr val="000000"/>
                </a:solidFill>
              </a:rPr>
              <a:t>It is the </a:t>
            </a:r>
            <a:r>
              <a:rPr lang="en-US" sz="1867" b="1" i="1" kern="0" dirty="0">
                <a:solidFill>
                  <a:srgbClr val="FF0000"/>
                </a:solidFill>
              </a:rPr>
              <a:t>smallest</a:t>
            </a:r>
            <a:r>
              <a:rPr lang="en-US" sz="1867" b="1" i="1" kern="0" dirty="0">
                <a:solidFill>
                  <a:srgbClr val="000000"/>
                </a:solidFill>
              </a:rPr>
              <a:t> yet </a:t>
            </a:r>
            <a:r>
              <a:rPr lang="en-US" sz="1867" b="1" i="1" kern="0" dirty="0">
                <a:solidFill>
                  <a:srgbClr val="FF0000"/>
                </a:solidFill>
              </a:rPr>
              <a:t>universal</a:t>
            </a:r>
            <a:r>
              <a:rPr lang="en-US" sz="1867" b="1" i="1" kern="0" dirty="0">
                <a:solidFill>
                  <a:srgbClr val="000000"/>
                </a:solidFill>
              </a:rPr>
              <a:t> representation of concepts, so that it will fit into operational contexts when needed…</a:t>
            </a:r>
            <a:endParaRPr lang="en-US" sz="1867" kern="0" dirty="0">
              <a:solidFill>
                <a:srgbClr val="000000"/>
              </a:solidFill>
            </a:endParaRPr>
          </a:p>
        </p:txBody>
      </p:sp>
      <p:pic>
        <p:nvPicPr>
          <p:cNvPr id="7" name="Picture 6">
            <a:hlinkClick r:id="rId2"/>
            <a:extLst>
              <a:ext uri="{FF2B5EF4-FFF2-40B4-BE49-F238E27FC236}">
                <a16:creationId xmlns:a16="http://schemas.microsoft.com/office/drawing/2014/main" id="{78FE7AE1-4E95-C942-9065-BEBA0FCDF7F3}"/>
              </a:ext>
            </a:extLst>
          </p:cNvPr>
          <p:cNvPicPr>
            <a:picLocks noChangeAspect="1"/>
          </p:cNvPicPr>
          <p:nvPr/>
        </p:nvPicPr>
        <p:blipFill>
          <a:blip r:embed="rId3"/>
          <a:stretch>
            <a:fillRect/>
          </a:stretch>
        </p:blipFill>
        <p:spPr>
          <a:xfrm>
            <a:off x="2706198" y="1470212"/>
            <a:ext cx="6779605" cy="4747411"/>
          </a:xfrm>
          <a:prstGeom prst="rect">
            <a:avLst/>
          </a:prstGeom>
        </p:spPr>
      </p:pic>
    </p:spTree>
    <p:extLst>
      <p:ext uri="{BB962C8B-B14F-4D97-AF65-F5344CB8AC3E}">
        <p14:creationId xmlns:p14="http://schemas.microsoft.com/office/powerpoint/2010/main" val="1208483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Cognitive Connections:</a:t>
            </a:r>
            <a:br>
              <a:rPr lang="en-US" dirty="0">
                <a:solidFill>
                  <a:schemeClr val="tx1"/>
                </a:solidFill>
              </a:rPr>
            </a:br>
            <a:r>
              <a:rPr lang="en-US" sz="2400" dirty="0">
                <a:solidFill>
                  <a:schemeClr val="tx1"/>
                </a:solidFill>
              </a:rPr>
              <a:t>Linking Lambda abstraction with Arithmetic</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2" name="Picture 1">
            <a:hlinkClick r:id="rId3"/>
            <a:extLst>
              <a:ext uri="{FF2B5EF4-FFF2-40B4-BE49-F238E27FC236}">
                <a16:creationId xmlns:a16="http://schemas.microsoft.com/office/drawing/2014/main" id="{A4AEBD15-0A8A-B34F-874C-6BCFE94FC895}"/>
              </a:ext>
            </a:extLst>
          </p:cNvPr>
          <p:cNvPicPr>
            <a:picLocks noChangeAspect="1"/>
          </p:cNvPicPr>
          <p:nvPr/>
        </p:nvPicPr>
        <p:blipFill>
          <a:blip r:embed="rId4"/>
          <a:stretch>
            <a:fillRect/>
          </a:stretch>
        </p:blipFill>
        <p:spPr>
          <a:xfrm>
            <a:off x="3381693" y="2026674"/>
            <a:ext cx="5428612" cy="3905623"/>
          </a:xfrm>
          <a:prstGeom prst="rect">
            <a:avLst/>
          </a:prstGeom>
        </p:spPr>
      </p:pic>
      <p:sp>
        <p:nvSpPr>
          <p:cNvPr id="3" name="TextBox 2">
            <a:extLst>
              <a:ext uri="{FF2B5EF4-FFF2-40B4-BE49-F238E27FC236}">
                <a16:creationId xmlns:a16="http://schemas.microsoft.com/office/drawing/2014/main" id="{9FA8B5FA-3D92-344D-A20D-B10E3252CCF0}"/>
              </a:ext>
            </a:extLst>
          </p:cNvPr>
          <p:cNvSpPr txBox="1"/>
          <p:nvPr/>
        </p:nvSpPr>
        <p:spPr>
          <a:xfrm>
            <a:off x="3959518" y="6403788"/>
            <a:ext cx="4217821"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hlinkClick r:id="rId3"/>
              </a:rPr>
              <a:t>https://</a:t>
            </a:r>
            <a:r>
              <a:rPr lang="en-US" sz="1867" kern="0" dirty="0" err="1">
                <a:solidFill>
                  <a:srgbClr val="000000"/>
                </a:solidFill>
                <a:latin typeface="Arial"/>
                <a:cs typeface="Arial"/>
                <a:sym typeface="Arial"/>
                <a:hlinkClick r:id="rId3"/>
              </a:rPr>
              <a:t>youtu.be</a:t>
            </a:r>
            <a:r>
              <a:rPr lang="en-US" sz="1867" kern="0" dirty="0">
                <a:solidFill>
                  <a:srgbClr val="000000"/>
                </a:solidFill>
                <a:latin typeface="Arial"/>
                <a:cs typeface="Arial"/>
                <a:sym typeface="Arial"/>
                <a:hlinkClick r:id="rId3"/>
              </a:rPr>
              <a:t>/LkqTLJK2API?t=3126</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41847740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3200" dirty="0">
                <a:solidFill>
                  <a:schemeClr val="tx1"/>
                </a:solidFill>
              </a:rPr>
              <a:t>When explaining the idea of Universal Properties …</a:t>
            </a:r>
            <a:endParaRPr sz="32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415600" y="2817113"/>
            <a:ext cx="3983083" cy="298071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891504" y="1267491"/>
            <a:ext cx="8408989" cy="1077218"/>
          </a:xfrm>
          <a:prstGeom prst="rect">
            <a:avLst/>
          </a:prstGeom>
          <a:noFill/>
        </p:spPr>
        <p:txBody>
          <a:bodyPr wrap="square" rtlCol="0">
            <a:spAutoFit/>
          </a:bodyPr>
          <a:lstStyle/>
          <a:p>
            <a:pPr algn="ctr" defTabSz="1219170">
              <a:buClr>
                <a:srgbClr val="000000"/>
              </a:buClr>
            </a:pPr>
            <a:r>
              <a:rPr lang="en-TW" sz="3200" kern="0" dirty="0">
                <a:solidFill>
                  <a:srgbClr val="000000"/>
                </a:solidFill>
                <a:latin typeface="Arial"/>
                <a:cs typeface="Arial"/>
                <a:sym typeface="Arial"/>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5223448" y="2437150"/>
            <a:ext cx="5077045" cy="3827484"/>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4398683" y="2817112"/>
            <a:ext cx="2534023" cy="804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4398683" y="3683406"/>
            <a:ext cx="2534023" cy="21144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6538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Stream as a Data Type is called the Universal Element</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2" name="Picture 1">
            <a:hlinkClick r:id="rId3"/>
            <a:extLst>
              <a:ext uri="{FF2B5EF4-FFF2-40B4-BE49-F238E27FC236}">
                <a16:creationId xmlns:a16="http://schemas.microsoft.com/office/drawing/2014/main" id="{14679A83-2EBB-FA4B-B2E7-7339F51D2C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1576" y="1506435"/>
            <a:ext cx="2075285" cy="1541565"/>
          </a:xfrm>
          <a:prstGeom prst="rect">
            <a:avLst/>
          </a:prstGeom>
        </p:spPr>
      </p:pic>
      <p:sp>
        <p:nvSpPr>
          <p:cNvPr id="9" name="TextBox 8">
            <a:extLst>
              <a:ext uri="{FF2B5EF4-FFF2-40B4-BE49-F238E27FC236}">
                <a16:creationId xmlns:a16="http://schemas.microsoft.com/office/drawing/2014/main" id="{F89F2F8C-C3C7-854F-BB47-63B20AB20BA8}"/>
              </a:ext>
            </a:extLst>
          </p:cNvPr>
          <p:cNvSpPr txBox="1"/>
          <p:nvPr/>
        </p:nvSpPr>
        <p:spPr>
          <a:xfrm>
            <a:off x="2811623" y="6359825"/>
            <a:ext cx="6568752" cy="338554"/>
          </a:xfrm>
          <a:prstGeom prst="rect">
            <a:avLst/>
          </a:prstGeom>
          <a:noFill/>
        </p:spPr>
        <p:txBody>
          <a:bodyPr wrap="square" rtlCol="0">
            <a:spAutoFit/>
          </a:bodyPr>
          <a:lstStyle/>
          <a:p>
            <a:pPr algn="ctr" defTabSz="1219170">
              <a:buClr>
                <a:srgbClr val="000000"/>
              </a:buClr>
            </a:pPr>
            <a:r>
              <a:rPr lang="en-US" sz="1600" kern="0" dirty="0">
                <a:solidFill>
                  <a:srgbClr val="000000"/>
                </a:solidFill>
                <a:latin typeface="Arial"/>
                <a:cs typeface="Arial"/>
                <a:sym typeface="Arial"/>
                <a:hlinkClick r:id="rId5"/>
              </a:rPr>
              <a:t>https://youtu.be/9u1q3lH7VbE?t=1205</a:t>
            </a:r>
            <a:r>
              <a:rPr lang="zh-CN" altLang="en-US" sz="1600" kern="0" dirty="0">
                <a:solidFill>
                  <a:srgbClr val="000000"/>
                </a:solidFill>
                <a:latin typeface="Arial"/>
                <a:cs typeface="Arial"/>
                <a:sym typeface="Arial"/>
                <a:hlinkClick r:id="rId5"/>
              </a:rPr>
              <a:t>（</a:t>
            </a:r>
            <a:r>
              <a:rPr lang="en-US" altLang="zh-CN" sz="1600" kern="0" dirty="0">
                <a:solidFill>
                  <a:srgbClr val="000000"/>
                </a:solidFill>
                <a:latin typeface="Arial"/>
                <a:cs typeface="Arial"/>
                <a:sym typeface="Arial"/>
                <a:hlinkClick r:id="rId5"/>
              </a:rPr>
              <a:t>explaination starts at 20:05</a:t>
            </a:r>
            <a:r>
              <a:rPr lang="zh-CN" altLang="en-US" sz="1600" kern="0" dirty="0">
                <a:solidFill>
                  <a:srgbClr val="000000"/>
                </a:solidFill>
                <a:latin typeface="Arial"/>
                <a:cs typeface="Arial"/>
                <a:sym typeface="Arial"/>
                <a:hlinkClick r:id="rId5"/>
              </a:rPr>
              <a:t>）</a:t>
            </a:r>
            <a:endParaRPr lang="en-TW" sz="1600" kern="0" dirty="0">
              <a:solidFill>
                <a:srgbClr val="000000"/>
              </a:solidFill>
              <a:latin typeface="Arial"/>
              <a:cs typeface="Arial"/>
              <a:sym typeface="Arial"/>
            </a:endParaRPr>
          </a:p>
        </p:txBody>
      </p:sp>
      <p:pic>
        <p:nvPicPr>
          <p:cNvPr id="4" name="Picture 3">
            <a:hlinkClick r:id="rId5"/>
            <a:extLst>
              <a:ext uri="{FF2B5EF4-FFF2-40B4-BE49-F238E27FC236}">
                <a16:creationId xmlns:a16="http://schemas.microsoft.com/office/drawing/2014/main" id="{FEF429DE-3A53-404F-BA59-0CC3A2F3ECAB}"/>
              </a:ext>
            </a:extLst>
          </p:cNvPr>
          <p:cNvPicPr>
            <a:picLocks noChangeAspect="1"/>
          </p:cNvPicPr>
          <p:nvPr/>
        </p:nvPicPr>
        <p:blipFill>
          <a:blip r:embed="rId6"/>
          <a:stretch>
            <a:fillRect/>
          </a:stretch>
        </p:blipFill>
        <p:spPr>
          <a:xfrm>
            <a:off x="2948352" y="1356967"/>
            <a:ext cx="6295293" cy="4711048"/>
          </a:xfrm>
          <a:prstGeom prst="rect">
            <a:avLst/>
          </a:prstGeom>
        </p:spPr>
      </p:pic>
    </p:spTree>
    <p:extLst>
      <p:ext uri="{BB962C8B-B14F-4D97-AF65-F5344CB8AC3E}">
        <p14:creationId xmlns:p14="http://schemas.microsoft.com/office/powerpoint/2010/main" val="264328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C5AE7BD3-00E9-3243-9861-E4311C18E6A7}"/>
              </a:ext>
            </a:extLst>
          </p:cNvPr>
          <p:cNvSpPr>
            <a:spLocks noGrp="1" noChangeArrowheads="1"/>
          </p:cNvSpPr>
          <p:nvPr>
            <p:ph type="title"/>
          </p:nvPr>
        </p:nvSpPr>
        <p:spPr/>
        <p:txBody>
          <a:bodyPr/>
          <a:lstStyle/>
          <a:p>
            <a:r>
              <a:rPr lang="en-US" altLang="en-CN"/>
              <a:t>Jack OS recap</a:t>
            </a:r>
          </a:p>
        </p:txBody>
      </p:sp>
      <p:grpSp>
        <p:nvGrpSpPr>
          <p:cNvPr id="820227" name="Group 3">
            <a:extLst>
              <a:ext uri="{FF2B5EF4-FFF2-40B4-BE49-F238E27FC236}">
                <a16:creationId xmlns:a16="http://schemas.microsoft.com/office/drawing/2014/main" id="{73AE34E1-64F2-CC43-B744-61B4A8C01AFB}"/>
              </a:ext>
            </a:extLst>
          </p:cNvPr>
          <p:cNvGrpSpPr>
            <a:grpSpLocks/>
          </p:cNvGrpSpPr>
          <p:nvPr/>
        </p:nvGrpSpPr>
        <p:grpSpPr bwMode="auto">
          <a:xfrm>
            <a:off x="2041526" y="796925"/>
            <a:ext cx="7439025" cy="4178300"/>
            <a:chOff x="326" y="502"/>
            <a:chExt cx="4686" cy="2632"/>
          </a:xfrm>
        </p:grpSpPr>
        <p:sp>
          <p:nvSpPr>
            <p:cNvPr id="40968" name="Text Box 4">
              <a:extLst>
                <a:ext uri="{FF2B5EF4-FFF2-40B4-BE49-F238E27FC236}">
                  <a16:creationId xmlns:a16="http://schemas.microsoft.com/office/drawing/2014/main" id="{49A2E73C-B20C-5C40-9917-E8BD95BC3B7C}"/>
                </a:ext>
              </a:extLst>
            </p:cNvPr>
            <p:cNvSpPr txBox="1">
              <a:spLocks noChangeArrowheads="1"/>
            </p:cNvSpPr>
            <p:nvPr/>
          </p:nvSpPr>
          <p:spPr bwMode="auto">
            <a:xfrm>
              <a:off x="326" y="502"/>
              <a:ext cx="2290" cy="957"/>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Math</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void init()</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int </a:t>
              </a:r>
              <a:r>
                <a:rPr lang="en-US" altLang="en-CN" sz="1200" b="1">
                  <a:solidFill>
                    <a:srgbClr val="990000"/>
                  </a:solidFill>
                  <a:latin typeface="Courier New" panose="02070309020205020404" pitchFamily="49" charset="0"/>
                  <a:cs typeface="Courier New" panose="02070309020205020404" pitchFamily="49" charset="0"/>
                </a:rPr>
                <a:t>abs</a:t>
              </a:r>
              <a:r>
                <a:rPr lang="en-US" altLang="en-CN" sz="1200" b="1">
                  <a:solidFill>
                    <a:srgbClr val="000000"/>
                  </a:solidFill>
                  <a:latin typeface="Courier New" panose="02070309020205020404" pitchFamily="49" charset="0"/>
                  <a:cs typeface="Courier New" panose="02070309020205020404" pitchFamily="49" charset="0"/>
                </a:rPr>
                <a:t>(int x)</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69" name="Text Box 5">
              <a:extLst>
                <a:ext uri="{FF2B5EF4-FFF2-40B4-BE49-F238E27FC236}">
                  <a16:creationId xmlns:a16="http://schemas.microsoft.com/office/drawing/2014/main" id="{B1597648-2108-F84B-BAF5-02E6DE1F47CD}"/>
                </a:ext>
              </a:extLst>
            </p:cNvPr>
            <p:cNvSpPr txBox="1">
              <a:spLocks noChangeArrowheads="1"/>
            </p:cNvSpPr>
            <p:nvPr/>
          </p:nvSpPr>
          <p:spPr bwMode="auto">
            <a:xfrm>
              <a:off x="566" y="709"/>
              <a:ext cx="2366" cy="14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String</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0" name="Text Box 6">
              <a:extLst>
                <a:ext uri="{FF2B5EF4-FFF2-40B4-BE49-F238E27FC236}">
                  <a16:creationId xmlns:a16="http://schemas.microsoft.com/office/drawing/2014/main" id="{71DC89EE-5D13-9E4F-833C-B300183E55E9}"/>
                </a:ext>
              </a:extLst>
            </p:cNvPr>
            <p:cNvSpPr txBox="1">
              <a:spLocks noChangeArrowheads="1"/>
            </p:cNvSpPr>
            <p:nvPr/>
          </p:nvSpPr>
          <p:spPr bwMode="auto">
            <a:xfrm>
              <a:off x="806" y="936"/>
              <a:ext cx="2443" cy="131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Array</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Array </a:t>
              </a:r>
              <a:r>
                <a:rPr lang="en-US" altLang="en-CN" sz="1200" b="1">
                  <a:solidFill>
                    <a:srgbClr val="990000"/>
                  </a:solidFill>
                  <a:latin typeface="Courier New" panose="02070309020205020404" pitchFamily="49" charset="0"/>
                  <a:cs typeface="Courier New" panose="02070309020205020404" pitchFamily="49" charset="0"/>
                </a:rPr>
                <a:t>new</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size) </a:t>
              </a:r>
              <a:endParaRPr lang="en-US" altLang="en-CN" sz="1200" b="1">
                <a:solidFill>
                  <a:srgbClr val="000000"/>
                </a:solidFill>
                <a:latin typeface="Courier New" panose="02070309020205020404" pitchFamily="49" charset="0"/>
                <a:cs typeface="Courier New" panose="02070309020205020404" pitchFamily="49" charset="0"/>
              </a:endParaRP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method void </a:t>
              </a:r>
              <a:r>
                <a:rPr lang="en-US" altLang="en-CN" sz="1200" b="1">
                  <a:solidFill>
                    <a:srgbClr val="990000"/>
                  </a:solidFill>
                  <a:latin typeface="Courier New" panose="02070309020205020404" pitchFamily="49" charset="0"/>
                  <a:cs typeface="Courier New" panose="02070309020205020404" pitchFamily="49" charset="0"/>
                </a:rPr>
                <a:t>dispose</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200" b="1">
                <a:solidFill>
                  <a:srgbClr val="000000"/>
                </a:solidFill>
                <a:latin typeface="Courier New" panose="02070309020205020404" pitchFamily="49" charset="0"/>
                <a:cs typeface="Courier New" panose="02070309020205020404" pitchFamily="49" charset="0"/>
              </a:endParaRPr>
            </a:p>
          </p:txBody>
        </p:sp>
        <p:sp>
          <p:nvSpPr>
            <p:cNvPr id="40971" name="Text Box 7">
              <a:extLst>
                <a:ext uri="{FF2B5EF4-FFF2-40B4-BE49-F238E27FC236}">
                  <a16:creationId xmlns:a16="http://schemas.microsoft.com/office/drawing/2014/main" id="{ADA6F5AD-71DA-F940-8F7B-D9B634BFA932}"/>
                </a:ext>
              </a:extLst>
            </p:cNvPr>
            <p:cNvSpPr txBox="1">
              <a:spLocks noChangeArrowheads="1"/>
            </p:cNvSpPr>
            <p:nvPr/>
          </p:nvSpPr>
          <p:spPr bwMode="auto">
            <a:xfrm>
              <a:off x="1046" y="1208"/>
              <a:ext cx="2557" cy="120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Output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2" name="Text Box 8">
              <a:extLst>
                <a:ext uri="{FF2B5EF4-FFF2-40B4-BE49-F238E27FC236}">
                  <a16:creationId xmlns:a16="http://schemas.microsoft.com/office/drawing/2014/main" id="{3C39123B-3BCE-834A-BA4F-1BFB39C0460D}"/>
                </a:ext>
              </a:extLst>
            </p:cNvPr>
            <p:cNvSpPr txBox="1">
              <a:spLocks noChangeArrowheads="1"/>
            </p:cNvSpPr>
            <p:nvPr/>
          </p:nvSpPr>
          <p:spPr bwMode="auto">
            <a:xfrm>
              <a:off x="1334" y="1480"/>
              <a:ext cx="2862" cy="112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Screen</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3" name="Text Box 9">
              <a:extLst>
                <a:ext uri="{FF2B5EF4-FFF2-40B4-BE49-F238E27FC236}">
                  <a16:creationId xmlns:a16="http://schemas.microsoft.com/office/drawing/2014/main" id="{7E6667A2-8EC6-4141-8A7A-B8975B9ED343}"/>
                </a:ext>
              </a:extLst>
            </p:cNvPr>
            <p:cNvSpPr txBox="1">
              <a:spLocks noChangeArrowheads="1"/>
            </p:cNvSpPr>
            <p:nvPr/>
          </p:nvSpPr>
          <p:spPr bwMode="auto">
            <a:xfrm>
              <a:off x="1622" y="1752"/>
              <a:ext cx="2862" cy="1039"/>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Memory</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int </a:t>
              </a:r>
              <a:r>
                <a:rPr lang="en-US" altLang="en-CN" sz="1200" b="1">
                  <a:solidFill>
                    <a:srgbClr val="990000"/>
                  </a:solidFill>
                  <a:latin typeface="Courier New" panose="02070309020205020404" pitchFamily="49" charset="0"/>
                  <a:cs typeface="Courier New" panose="02070309020205020404" pitchFamily="49" charset="0"/>
                </a:rPr>
                <a:t>peek</a:t>
              </a:r>
              <a:r>
                <a:rPr lang="en-US" altLang="en-CN" sz="12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4" name="Text Box 10">
              <a:extLst>
                <a:ext uri="{FF2B5EF4-FFF2-40B4-BE49-F238E27FC236}">
                  <a16:creationId xmlns:a16="http://schemas.microsoft.com/office/drawing/2014/main" id="{BD354A86-E1F1-3F40-8BE9-781350B0BB25}"/>
                </a:ext>
              </a:extLst>
            </p:cNvPr>
            <p:cNvSpPr txBox="1">
              <a:spLocks noChangeArrowheads="1"/>
            </p:cNvSpPr>
            <p:nvPr/>
          </p:nvSpPr>
          <p:spPr bwMode="auto">
            <a:xfrm>
              <a:off x="1862" y="1979"/>
              <a:ext cx="2862" cy="93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Keyboard</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5" name="Text Box 11">
              <a:extLst>
                <a:ext uri="{FF2B5EF4-FFF2-40B4-BE49-F238E27FC236}">
                  <a16:creationId xmlns:a16="http://schemas.microsoft.com/office/drawing/2014/main" id="{0B8143C3-107D-5842-8F56-AB0DA27B2763}"/>
                </a:ext>
              </a:extLst>
            </p:cNvPr>
            <p:cNvSpPr txBox="1">
              <a:spLocks noChangeArrowheads="1"/>
            </p:cNvSpPr>
            <p:nvPr/>
          </p:nvSpPr>
          <p:spPr bwMode="auto">
            <a:xfrm>
              <a:off x="2150" y="2251"/>
              <a:ext cx="2862" cy="88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2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Sys</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halt</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error</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errorCode)</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wait</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duration)</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a:t>
              </a:r>
            </a:p>
            <a:p>
              <a:pPr eaLnBrk="0" fontAlgn="base" hangingPunct="0">
                <a:lnSpc>
                  <a:spcPct val="20000"/>
                </a:lnSpc>
                <a:spcBef>
                  <a:spcPct val="35000"/>
                </a:spcBef>
                <a:spcAft>
                  <a:spcPct val="0"/>
                </a:spcAft>
                <a:buClr>
                  <a:srgbClr val="006600"/>
                </a:buClr>
                <a:buSzPct val="85000"/>
              </a:pPr>
              <a:endParaRPr lang="en-US" altLang="en-CN" sz="1200" b="1">
                <a:solidFill>
                  <a:srgbClr val="000000"/>
                </a:solidFill>
                <a:latin typeface="Courier New" panose="02070309020205020404" pitchFamily="49" charset="0"/>
                <a:cs typeface="Courier New" panose="02070309020205020404" pitchFamily="49" charset="0"/>
              </a:endParaRPr>
            </a:p>
          </p:txBody>
        </p:sp>
      </p:grpSp>
      <p:grpSp>
        <p:nvGrpSpPr>
          <p:cNvPr id="820236" name="Group 12">
            <a:extLst>
              <a:ext uri="{FF2B5EF4-FFF2-40B4-BE49-F238E27FC236}">
                <a16:creationId xmlns:a16="http://schemas.microsoft.com/office/drawing/2014/main" id="{75ACC118-F802-854A-97FD-9CBFFC38B5A0}"/>
              </a:ext>
            </a:extLst>
          </p:cNvPr>
          <p:cNvGrpSpPr>
            <a:grpSpLocks/>
          </p:cNvGrpSpPr>
          <p:nvPr/>
        </p:nvGrpSpPr>
        <p:grpSpPr bwMode="auto">
          <a:xfrm>
            <a:off x="8001000" y="228601"/>
            <a:ext cx="1828800" cy="1527175"/>
            <a:chOff x="4368" y="576"/>
            <a:chExt cx="1152" cy="962"/>
          </a:xfrm>
        </p:grpSpPr>
        <p:pic>
          <p:nvPicPr>
            <p:cNvPr id="40966" name="Picture 13" descr="j0123413">
              <a:extLst>
                <a:ext uri="{FF2B5EF4-FFF2-40B4-BE49-F238E27FC236}">
                  <a16:creationId xmlns:a16="http://schemas.microsoft.com/office/drawing/2014/main" id="{53E7524B-E852-3E40-B46C-D0BEC19DB9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68" y="576"/>
              <a:ext cx="1152" cy="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Text Box 14">
              <a:extLst>
                <a:ext uri="{FF2B5EF4-FFF2-40B4-BE49-F238E27FC236}">
                  <a16:creationId xmlns:a16="http://schemas.microsoft.com/office/drawing/2014/main" id="{4AAB1B77-00DD-F24D-A0A7-2C24C08EEE3A}"/>
                </a:ext>
              </a:extLst>
            </p:cNvPr>
            <p:cNvSpPr txBox="1">
              <a:spLocks noChangeArrowheads="1"/>
            </p:cNvSpPr>
            <p:nvPr/>
          </p:nvSpPr>
          <p:spPr bwMode="auto">
            <a:xfrm>
              <a:off x="4608" y="771"/>
              <a:ext cx="912" cy="525"/>
            </a:xfrm>
            <a:prstGeom prst="rect">
              <a:avLst/>
            </a:prstGeom>
            <a:noFill/>
            <a:ln>
              <a:noFill/>
            </a:ln>
            <a:effectLst/>
            <a:extLst>
              <a:ext uri="{909E8E84-426E-40DD-AFC4-6F175D3DCCD1}">
                <a14:hiddenFill xmlns:a14="http://schemas.microsoft.com/office/drawing/2010/main">
                  <a:solidFill>
                    <a:srgbClr val="FFFFC5"/>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0000"/>
                </a:spcBef>
                <a:spcAft>
                  <a:spcPct val="0"/>
                </a:spcAft>
              </a:pPr>
              <a:r>
                <a:rPr lang="en-US" altLang="en-CN" sz="1800" u="sng">
                  <a:solidFill>
                    <a:srgbClr val="990000"/>
                  </a:solidFill>
                  <a:latin typeface="Comic Sans MS" panose="030F0902030302020204" pitchFamily="66" charset="0"/>
                  <a:cs typeface="Arial" panose="020B0604020202020204" pitchFamily="34" charset="0"/>
                </a:rPr>
                <a:t>Project 12:</a:t>
              </a:r>
            </a:p>
            <a:p>
              <a:pPr eaLnBrk="0" fontAlgn="base" hangingPunct="0">
                <a:spcBef>
                  <a:spcPct val="70000"/>
                </a:spcBef>
                <a:spcAft>
                  <a:spcPct val="0"/>
                </a:spcAft>
              </a:pPr>
              <a:r>
                <a:rPr lang="en-US" altLang="en-CN" sz="1800">
                  <a:solidFill>
                    <a:srgbClr val="000000"/>
                  </a:solidFill>
                  <a:latin typeface="Comic Sans MS" panose="030F0902030302020204" pitchFamily="66" charset="0"/>
                  <a:cs typeface="Arial" panose="020B0604020202020204" pitchFamily="34" charset="0"/>
                </a:rPr>
                <a:t>Build it.</a:t>
              </a:r>
            </a:p>
          </p:txBody>
        </p:sp>
      </p:grpSp>
      <p:sp>
        <p:nvSpPr>
          <p:cNvPr id="820239" name="Rectangle 15">
            <a:extLst>
              <a:ext uri="{FF2B5EF4-FFF2-40B4-BE49-F238E27FC236}">
                <a16:creationId xmlns:a16="http://schemas.microsoft.com/office/drawing/2014/main" id="{A34CBB20-C274-8F43-9725-69E572A71BD0}"/>
              </a:ext>
            </a:extLst>
          </p:cNvPr>
          <p:cNvSpPr>
            <a:spLocks noGrp="1" noChangeArrowheads="1"/>
          </p:cNvSpPr>
          <p:nvPr>
            <p:ph type="body" sz="half" idx="1"/>
          </p:nvPr>
        </p:nvSpPr>
        <p:spPr>
          <a:xfrm>
            <a:off x="3216276" y="5300664"/>
            <a:ext cx="6253163" cy="1150937"/>
          </a:xfrm>
          <a:noFill/>
        </p:spPr>
        <p:txBody>
          <a:bodyPr/>
          <a:lstStyle/>
          <a:p>
            <a:pPr>
              <a:lnSpc>
                <a:spcPct val="90000"/>
              </a:lnSpc>
            </a:pPr>
            <a:r>
              <a:rPr lang="en-US" altLang="en-CN" sz="1600"/>
              <a:t>Implementation: just like GNU Unix and Linux were built:</a:t>
            </a:r>
          </a:p>
          <a:p>
            <a:pPr>
              <a:lnSpc>
                <a:spcPct val="90000"/>
              </a:lnSpc>
            </a:pPr>
            <a:r>
              <a:rPr lang="en-US" altLang="en-CN" sz="1600"/>
              <a:t>Start with an existing system, </a:t>
            </a:r>
            <a:br>
              <a:rPr lang="en-US" altLang="en-CN" sz="1600"/>
            </a:br>
            <a:r>
              <a:rPr lang="en-US" altLang="en-CN" sz="1600"/>
              <a:t>and gradually replace it with a new system,</a:t>
            </a:r>
            <a:br>
              <a:rPr lang="en-US" altLang="en-CN" sz="1600"/>
            </a:br>
            <a:r>
              <a:rPr lang="en-US" altLang="en-CN" sz="1600"/>
              <a:t>one library at a time.</a:t>
            </a:r>
          </a:p>
        </p:txBody>
      </p:sp>
    </p:spTree>
    <p:extLst>
      <p:ext uri="{BB962C8B-B14F-4D97-AF65-F5344CB8AC3E}">
        <p14:creationId xmlns:p14="http://schemas.microsoft.com/office/powerpoint/2010/main" val="31721964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4932" y="239809"/>
            <a:ext cx="7802136" cy="1200329"/>
          </a:xfrm>
          <a:prstGeom prst="rect">
            <a:avLst/>
          </a:prstGeom>
          <a:noFill/>
        </p:spPr>
        <p:txBody>
          <a:bodyPr wrap="none" rtlCol="0">
            <a:spAutoFit/>
          </a:bodyPr>
          <a:lstStyle/>
          <a:p>
            <a:pPr algn="ctr" defTabSz="1219170">
              <a:buClr>
                <a:srgbClr val="000000"/>
              </a:buClr>
            </a:pPr>
            <a:r>
              <a:rPr lang="en-US" sz="3600" kern="0" dirty="0">
                <a:solidFill>
                  <a:srgbClr val="000000"/>
                </a:solidFill>
                <a:latin typeface="Arial"/>
                <a:cs typeface="Arial"/>
                <a:sym typeface="Arial"/>
              </a:rPr>
              <a:t>We live in a Smart World,</a:t>
            </a:r>
          </a:p>
          <a:p>
            <a:pPr algn="ctr" defTabSz="1219170">
              <a:buClr>
                <a:srgbClr val="000000"/>
              </a:buClr>
            </a:pPr>
            <a:r>
              <a:rPr lang="en-US" sz="3600" kern="0" dirty="0">
                <a:solidFill>
                  <a:srgbClr val="000000"/>
                </a:solidFill>
                <a:latin typeface="Arial"/>
                <a:cs typeface="Arial"/>
                <a:sym typeface="Arial"/>
              </a:rPr>
              <a:t>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4423356" y="6179725"/>
            <a:ext cx="2571538" cy="307777"/>
          </a:xfrm>
          <a:prstGeom prst="rect">
            <a:avLst/>
          </a:prstGeom>
          <a:noFill/>
        </p:spPr>
        <p:txBody>
          <a:bodyPr wrap="none" rtlCol="0">
            <a:spAutoFit/>
          </a:bodyPr>
          <a:lstStyle/>
          <a:p>
            <a:pPr defTabSz="1219170">
              <a:buClr>
                <a:srgbClr val="000000"/>
              </a:buClr>
            </a:pPr>
            <a:r>
              <a:rPr lang="en-US" sz="1400" kern="0" dirty="0">
                <a:solidFill>
                  <a:srgbClr val="000000"/>
                </a:solidFill>
                <a:latin typeface="Arial"/>
                <a:cs typeface="Arial"/>
                <a:sym typeface="Arial"/>
              </a:rPr>
              <a:t>Image credits: </a:t>
            </a:r>
            <a:r>
              <a:rPr lang="en-US" sz="1400" kern="0" dirty="0">
                <a:solidFill>
                  <a:srgbClr val="000000"/>
                </a:solidFill>
                <a:latin typeface="Arial"/>
                <a:cs typeface="Arial"/>
                <a:sym typeface="Arial"/>
                <a:hlinkClick r:id="rId2"/>
              </a:rPr>
              <a:t>http://</a:t>
            </a:r>
            <a:r>
              <a:rPr lang="en-US" sz="1400" kern="0" dirty="0" err="1">
                <a:solidFill>
                  <a:srgbClr val="000000"/>
                </a:solidFill>
                <a:latin typeface="Arial"/>
                <a:cs typeface="Arial"/>
                <a:sym typeface="Arial"/>
                <a:hlinkClick r:id="rId2"/>
              </a:rPr>
              <a:t>verses.io</a:t>
            </a:r>
            <a:r>
              <a:rPr lang="en-US" sz="1400" kern="0" dirty="0">
                <a:solidFill>
                  <a:srgbClr val="000000"/>
                </a:solidFill>
                <a:latin typeface="Arial"/>
                <a:cs typeface="Arial"/>
                <a:sym typeface="Arial"/>
                <a:hlinkClick r:id="rId2"/>
              </a:rPr>
              <a:t> </a:t>
            </a:r>
            <a:endParaRPr lang="en-US" sz="1400" kern="0" dirty="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0151" y="1603681"/>
            <a:ext cx="8086451" cy="4548628"/>
          </a:xfrm>
          <a:prstGeom prst="rect">
            <a:avLst/>
          </a:prstGeom>
        </p:spPr>
      </p:pic>
    </p:spTree>
    <p:extLst>
      <p:ext uri="{BB962C8B-B14F-4D97-AF65-F5344CB8AC3E}">
        <p14:creationId xmlns:p14="http://schemas.microsoft.com/office/powerpoint/2010/main" val="3601040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Operationalizing the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61</a:t>
            </a:fld>
            <a:endParaRPr lang="en" kern="0" dirty="0">
              <a:solidFill>
                <a:srgbClr val="595959"/>
              </a:solidFill>
              <a:latin typeface="Arial"/>
              <a:cs typeface="Arial"/>
              <a:sym typeface="Arial"/>
            </a:endParaRPr>
          </a:p>
        </p:txBody>
      </p:sp>
      <p:pic>
        <p:nvPicPr>
          <p:cNvPr id="5" name="Picture 4">
            <a:hlinkClick r:id="rId2"/>
            <a:extLst>
              <a:ext uri="{FF2B5EF4-FFF2-40B4-BE49-F238E27FC236}">
                <a16:creationId xmlns:a16="http://schemas.microsoft.com/office/drawing/2014/main" id="{9305E742-7EFE-AC46-BE42-66C9D73E2441}"/>
              </a:ext>
            </a:extLst>
          </p:cNvPr>
          <p:cNvPicPr>
            <a:picLocks noChangeAspect="1"/>
          </p:cNvPicPr>
          <p:nvPr/>
        </p:nvPicPr>
        <p:blipFill>
          <a:blip r:embed="rId3"/>
          <a:stretch>
            <a:fillRect/>
          </a:stretch>
        </p:blipFill>
        <p:spPr>
          <a:xfrm>
            <a:off x="1563045" y="1309133"/>
            <a:ext cx="9065911" cy="4956323"/>
          </a:xfrm>
          <a:prstGeom prst="rect">
            <a:avLst/>
          </a:prstGeom>
        </p:spPr>
      </p:pic>
      <p:sp>
        <p:nvSpPr>
          <p:cNvPr id="7" name="TextBox 6">
            <a:extLst>
              <a:ext uri="{FF2B5EF4-FFF2-40B4-BE49-F238E27FC236}">
                <a16:creationId xmlns:a16="http://schemas.microsoft.com/office/drawing/2014/main" id="{EA242849-0F9D-8D49-9050-3DBCBBF42F91}"/>
              </a:ext>
            </a:extLst>
          </p:cNvPr>
          <p:cNvSpPr txBox="1"/>
          <p:nvPr/>
        </p:nvSpPr>
        <p:spPr>
          <a:xfrm>
            <a:off x="2543529" y="6332053"/>
            <a:ext cx="705674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How to deploy a Kubernetes Cluster from Scratch (</a:t>
            </a:r>
            <a:r>
              <a:rPr lang="en-TW" sz="1867" kern="0" dirty="0">
                <a:solidFill>
                  <a:srgbClr val="000000"/>
                </a:solidFill>
                <a:latin typeface="Arial"/>
                <a:cs typeface="Arial"/>
                <a:sym typeface="Arial"/>
                <a:hlinkClick r:id="rId2"/>
              </a:rPr>
              <a:t>Youtube Link</a:t>
            </a:r>
            <a:r>
              <a:rPr lang="en-TW" sz="1867" kern="0" dirty="0">
                <a:solidFill>
                  <a:srgbClr val="000000"/>
                </a:solidFill>
                <a:latin typeface="Arial"/>
                <a:cs typeface="Arial"/>
                <a:sym typeface="Arial"/>
              </a:rPr>
              <a:t>)</a:t>
            </a:r>
          </a:p>
        </p:txBody>
      </p:sp>
    </p:spTree>
    <p:extLst>
      <p:ext uri="{BB962C8B-B14F-4D97-AF65-F5344CB8AC3E}">
        <p14:creationId xmlns:p14="http://schemas.microsoft.com/office/powerpoint/2010/main" val="1079671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F2E4667-9AB5-D249-8CD1-32EDE1DA7FEF}"/>
              </a:ext>
            </a:extLst>
          </p:cNvPr>
          <p:cNvSpPr>
            <a:spLocks noGrp="1" noChangeArrowheads="1"/>
          </p:cNvSpPr>
          <p:nvPr>
            <p:ph type="title"/>
          </p:nvPr>
        </p:nvSpPr>
        <p:spPr/>
        <p:txBody>
          <a:bodyPr/>
          <a:lstStyle/>
          <a:p>
            <a:r>
              <a:rPr lang="en-US" altLang="en-CN"/>
              <a:t>Perspective</a:t>
            </a:r>
          </a:p>
        </p:txBody>
      </p:sp>
      <p:sp>
        <p:nvSpPr>
          <p:cNvPr id="822275" name="Rectangle 3">
            <a:extLst>
              <a:ext uri="{FF2B5EF4-FFF2-40B4-BE49-F238E27FC236}">
                <a16:creationId xmlns:a16="http://schemas.microsoft.com/office/drawing/2014/main" id="{E19FA51C-A481-A643-B138-266749A68F6A}"/>
              </a:ext>
            </a:extLst>
          </p:cNvPr>
          <p:cNvSpPr>
            <a:spLocks noGrp="1" noChangeArrowheads="1"/>
          </p:cNvSpPr>
          <p:nvPr>
            <p:ph type="body" idx="1"/>
          </p:nvPr>
        </p:nvSpPr>
        <p:spPr>
          <a:xfrm>
            <a:off x="2514600" y="762000"/>
            <a:ext cx="7848600" cy="5562600"/>
          </a:xfrm>
        </p:spPr>
        <p:txBody>
          <a:bodyPr/>
          <a:lstStyle/>
          <a:p>
            <a:pPr>
              <a:spcBef>
                <a:spcPct val="100000"/>
              </a:spcBef>
            </a:pPr>
            <a:r>
              <a:rPr lang="en-US" altLang="en-CN" sz="1800"/>
              <a:t>What we presented can be described as a:</a:t>
            </a:r>
          </a:p>
          <a:p>
            <a:pPr lvl="1">
              <a:spcBef>
                <a:spcPct val="100000"/>
              </a:spcBef>
            </a:pPr>
            <a:r>
              <a:rPr lang="en-US" altLang="en-CN" sz="1800"/>
              <a:t>mini OS</a:t>
            </a:r>
          </a:p>
          <a:p>
            <a:pPr lvl="1">
              <a:spcBef>
                <a:spcPct val="100000"/>
              </a:spcBef>
            </a:pPr>
            <a:r>
              <a:rPr lang="en-US" altLang="en-CN" sz="1800"/>
              <a:t>Standard library</a:t>
            </a:r>
          </a:p>
          <a:p>
            <a:pPr>
              <a:spcBef>
                <a:spcPct val="100000"/>
              </a:spcBef>
            </a:pPr>
            <a:r>
              <a:rPr lang="en-US" altLang="en-CN" sz="1800"/>
              <a:t>Many classical OS functions are missing</a:t>
            </a:r>
          </a:p>
          <a:p>
            <a:pPr>
              <a:spcBef>
                <a:spcPct val="100000"/>
              </a:spcBef>
            </a:pPr>
            <a:r>
              <a:rPr lang="en-US" altLang="en-CN" sz="1800"/>
              <a:t>No separation between user mode and OS mode</a:t>
            </a:r>
          </a:p>
          <a:p>
            <a:pPr>
              <a:spcBef>
                <a:spcPct val="100000"/>
              </a:spcBef>
            </a:pPr>
            <a:r>
              <a:rPr lang="en-US" altLang="en-CN" sz="1800"/>
              <a:t>Some algorithms (e.g. multiplication and division) are standard</a:t>
            </a:r>
          </a:p>
          <a:p>
            <a:pPr>
              <a:spcBef>
                <a:spcPct val="100000"/>
              </a:spcBef>
            </a:pPr>
            <a:r>
              <a:rPr lang="en-US" altLang="en-CN" sz="1800"/>
              <a:t>Other algorithms (e.g. line- and circle-drawing) can be accelerated with special hardware</a:t>
            </a:r>
          </a:p>
          <a:p>
            <a:pPr>
              <a:spcBef>
                <a:spcPct val="100000"/>
              </a:spcBef>
            </a:pPr>
            <a:r>
              <a:rPr lang="en-US" altLang="en-CN" sz="1800"/>
              <a:t>And, by the way, we’ve just finished building the computer.</a:t>
            </a:r>
          </a:p>
          <a:p>
            <a:pPr>
              <a:spcBef>
                <a:spcPct val="100000"/>
              </a:spcBef>
            </a:pPr>
            <a:endParaRPr lang="en-US" altLang="en-CN" sz="1800"/>
          </a:p>
        </p:txBody>
      </p:sp>
    </p:spTree>
    <p:extLst>
      <p:ext uri="{BB962C8B-B14F-4D97-AF65-F5344CB8AC3E}">
        <p14:creationId xmlns:p14="http://schemas.microsoft.com/office/powerpoint/2010/main" val="3917585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a:extLst>
              <a:ext uri="{FF2B5EF4-FFF2-40B4-BE49-F238E27FC236}">
                <a16:creationId xmlns:a16="http://schemas.microsoft.com/office/drawing/2014/main" id="{85D659D2-63E4-6C4B-9450-9A60DD6E7420}"/>
              </a:ext>
            </a:extLst>
          </p:cNvPr>
          <p:cNvSpPr>
            <a:spLocks noChangeArrowheads="1"/>
          </p:cNvSpPr>
          <p:nvPr/>
        </p:nvSpPr>
        <p:spPr bwMode="auto">
          <a:xfrm>
            <a:off x="2667000" y="5791200"/>
            <a:ext cx="7239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50000"/>
              </a:spcBef>
              <a:spcAft>
                <a:spcPct val="0"/>
              </a:spcAft>
              <a:buClr>
                <a:srgbClr val="006600"/>
              </a:buClr>
              <a:buSzPct val="85000"/>
            </a:pPr>
            <a:r>
              <a:rPr lang="en-US" altLang="en-CN">
                <a:solidFill>
                  <a:srgbClr val="000099"/>
                </a:solidFill>
                <a:latin typeface="Comic Sans MS" panose="030F0902030302020204" pitchFamily="66" charset="0"/>
              </a:rPr>
              <a:t>Everything else was done by humans.</a:t>
            </a:r>
          </a:p>
        </p:txBody>
      </p:sp>
      <p:sp>
        <p:nvSpPr>
          <p:cNvPr id="824323" name="Rectangle 3">
            <a:extLst>
              <a:ext uri="{FF2B5EF4-FFF2-40B4-BE49-F238E27FC236}">
                <a16:creationId xmlns:a16="http://schemas.microsoft.com/office/drawing/2014/main" id="{89D25F76-42C2-A04F-80A4-E8F5A8AAF83F}"/>
              </a:ext>
            </a:extLst>
          </p:cNvPr>
          <p:cNvSpPr>
            <a:spLocks noChangeArrowheads="1"/>
          </p:cNvSpPr>
          <p:nvPr/>
        </p:nvSpPr>
        <p:spPr bwMode="auto">
          <a:xfrm>
            <a:off x="2424113" y="5135563"/>
            <a:ext cx="7239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50000"/>
              </a:spcBef>
              <a:spcAft>
                <a:spcPct val="0"/>
              </a:spcAft>
              <a:buClr>
                <a:srgbClr val="006600"/>
              </a:buClr>
              <a:buSzPct val="85000"/>
            </a:pPr>
            <a:r>
              <a:rPr lang="en-US" altLang="en-CN">
                <a:solidFill>
                  <a:srgbClr val="000099"/>
                </a:solidFill>
                <a:latin typeface="Comic Sans MS" panose="030F0902030302020204" pitchFamily="66" charset="0"/>
              </a:rPr>
              <a:t>In CS, God gave us Nand</a:t>
            </a:r>
          </a:p>
        </p:txBody>
      </p:sp>
      <p:pic>
        <p:nvPicPr>
          <p:cNvPr id="43012" name="Picture 2" descr="06_3ce6">
            <a:extLst>
              <a:ext uri="{FF2B5EF4-FFF2-40B4-BE49-F238E27FC236}">
                <a16:creationId xmlns:a16="http://schemas.microsoft.com/office/drawing/2014/main" id="{01F0CA63-6635-A340-BA26-F818949FA8C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l="-124"/>
          <a:stretch>
            <a:fillRect/>
          </a:stretch>
        </p:blipFill>
        <p:spPr bwMode="auto">
          <a:xfrm>
            <a:off x="1600200" y="238126"/>
            <a:ext cx="897255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Line 8">
            <a:extLst>
              <a:ext uri="{FF2B5EF4-FFF2-40B4-BE49-F238E27FC236}">
                <a16:creationId xmlns:a16="http://schemas.microsoft.com/office/drawing/2014/main" id="{FBE4ADD5-B941-FF4C-AA3E-618752F7B450}"/>
              </a:ext>
            </a:extLst>
          </p:cNvPr>
          <p:cNvSpPr>
            <a:spLocks noChangeShapeType="1"/>
          </p:cNvSpPr>
          <p:nvPr/>
        </p:nvSpPr>
        <p:spPr bwMode="auto">
          <a:xfrm>
            <a:off x="5484813" y="2286001"/>
            <a:ext cx="4762" cy="538163"/>
          </a:xfrm>
          <a:prstGeom prst="line">
            <a:avLst/>
          </a:prstGeom>
          <a:noFil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4" name="AutoShape 3">
            <a:extLst>
              <a:ext uri="{FF2B5EF4-FFF2-40B4-BE49-F238E27FC236}">
                <a16:creationId xmlns:a16="http://schemas.microsoft.com/office/drawing/2014/main" id="{C93B1D1F-087B-F94A-B151-CA34DBB17654}"/>
              </a:ext>
            </a:extLst>
          </p:cNvPr>
          <p:cNvSpPr>
            <a:spLocks noChangeArrowheads="1"/>
          </p:cNvSpPr>
          <p:nvPr/>
        </p:nvSpPr>
        <p:spPr bwMode="auto">
          <a:xfrm>
            <a:off x="4768850" y="238125"/>
            <a:ext cx="1657350" cy="935038"/>
          </a:xfrm>
          <a:prstGeom prst="wedgeRoundRectCallout">
            <a:avLst>
              <a:gd name="adj1" fmla="val 67051"/>
              <a:gd name="adj2" fmla="val 61037"/>
              <a:gd name="adj3" fmla="val 16667"/>
            </a:avLst>
          </a:prstGeom>
          <a:solidFill>
            <a:srgbClr val="FFFFC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46800" rIns="0" bIns="468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1600">
                <a:solidFill>
                  <a:srgbClr val="00007A"/>
                </a:solidFill>
                <a:latin typeface="Comic Sans MS" panose="030F0902030302020204" pitchFamily="66" charset="0"/>
                <a:cs typeface="Arial" panose="020B0604020202020204" pitchFamily="34" charset="0"/>
              </a:rPr>
              <a:t>Here’s Nand; </a:t>
            </a:r>
            <a:br>
              <a:rPr lang="en-US" altLang="en-CN" sz="1600">
                <a:solidFill>
                  <a:srgbClr val="00007A"/>
                </a:solidFill>
                <a:latin typeface="Comic Sans MS" panose="030F0902030302020204" pitchFamily="66" charset="0"/>
                <a:cs typeface="Arial" panose="020B0604020202020204" pitchFamily="34" charset="0"/>
              </a:rPr>
            </a:br>
            <a:r>
              <a:rPr lang="en-US" altLang="en-CN" sz="1600">
                <a:solidFill>
                  <a:srgbClr val="00007A"/>
                </a:solidFill>
                <a:latin typeface="Comic Sans MS" panose="030F0902030302020204" pitchFamily="66" charset="0"/>
                <a:cs typeface="Arial" panose="020B0604020202020204" pitchFamily="34" charset="0"/>
              </a:rPr>
              <a:t>Go build</a:t>
            </a:r>
            <a:br>
              <a:rPr lang="en-US" altLang="en-CN" sz="1600">
                <a:solidFill>
                  <a:srgbClr val="00007A"/>
                </a:solidFill>
                <a:latin typeface="Comic Sans MS" panose="030F0902030302020204" pitchFamily="66" charset="0"/>
                <a:cs typeface="Arial" panose="020B0604020202020204" pitchFamily="34" charset="0"/>
              </a:rPr>
            </a:br>
            <a:r>
              <a:rPr lang="en-US" altLang="en-CN" sz="1600">
                <a:solidFill>
                  <a:srgbClr val="00007A"/>
                </a:solidFill>
                <a:latin typeface="Comic Sans MS" panose="030F0902030302020204" pitchFamily="66" charset="0"/>
                <a:cs typeface="Arial" panose="020B0604020202020204" pitchFamily="34" charset="0"/>
              </a:rPr>
              <a:t>a computer</a:t>
            </a:r>
            <a:endParaRPr lang="en-US" altLang="en-CN" sz="1600">
              <a:solidFill>
                <a:srgbClr val="000000"/>
              </a:solidFill>
              <a:latin typeface="Comic Sans MS" panose="030F0902030302020204" pitchFamily="66" charset="0"/>
              <a:cs typeface="Arial" panose="020B0604020202020204" pitchFamily="34" charset="0"/>
            </a:endParaRPr>
          </a:p>
        </p:txBody>
      </p:sp>
      <p:sp>
        <p:nvSpPr>
          <p:cNvPr id="43015" name="Line 25">
            <a:extLst>
              <a:ext uri="{FF2B5EF4-FFF2-40B4-BE49-F238E27FC236}">
                <a16:creationId xmlns:a16="http://schemas.microsoft.com/office/drawing/2014/main" id="{C8C61E4D-7059-224B-A4EA-5D1195A59E62}"/>
              </a:ext>
            </a:extLst>
          </p:cNvPr>
          <p:cNvSpPr>
            <a:spLocks noChangeShapeType="1"/>
          </p:cNvSpPr>
          <p:nvPr/>
        </p:nvSpPr>
        <p:spPr bwMode="auto">
          <a:xfrm rot="20127908" flipH="1" flipV="1">
            <a:off x="5778501" y="2830514"/>
            <a:ext cx="360363" cy="71437"/>
          </a:xfrm>
          <a:prstGeom prst="line">
            <a:avLst/>
          </a:prstGeom>
          <a:noFill/>
          <a:ln w="33401">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6" name="Freeform 26">
            <a:extLst>
              <a:ext uri="{FF2B5EF4-FFF2-40B4-BE49-F238E27FC236}">
                <a16:creationId xmlns:a16="http://schemas.microsoft.com/office/drawing/2014/main" id="{5114DD82-6D74-2842-972E-50CEFB24F6E0}"/>
              </a:ext>
            </a:extLst>
          </p:cNvPr>
          <p:cNvSpPr>
            <a:spLocks/>
          </p:cNvSpPr>
          <p:nvPr/>
        </p:nvSpPr>
        <p:spPr bwMode="auto">
          <a:xfrm rot="20127908">
            <a:off x="5824538" y="2720975"/>
            <a:ext cx="222250" cy="285750"/>
          </a:xfrm>
          <a:custGeom>
            <a:avLst/>
            <a:gdLst>
              <a:gd name="T0" fmla="*/ 2147483647 w 45"/>
              <a:gd name="T1" fmla="*/ 2147483647 h 52"/>
              <a:gd name="T2" fmla="*/ 2147483647 w 45"/>
              <a:gd name="T3" fmla="*/ 2147483647 h 52"/>
              <a:gd name="T4" fmla="*/ 2147483647 w 45"/>
              <a:gd name="T5" fmla="*/ 2147483647 h 52"/>
              <a:gd name="T6" fmla="*/ 2147483647 w 45"/>
              <a:gd name="T7" fmla="*/ 0 h 52"/>
              <a:gd name="T8" fmla="*/ 2147483647 w 45"/>
              <a:gd name="T9" fmla="*/ 2147483647 h 52"/>
              <a:gd name="T10" fmla="*/ 2147483647 w 45"/>
              <a:gd name="T11" fmla="*/ 2147483647 h 52"/>
              <a:gd name="T12" fmla="*/ 0 w 45"/>
              <a:gd name="T13" fmla="*/ 2147483647 h 52"/>
              <a:gd name="T14" fmla="*/ 2147483647 w 45"/>
              <a:gd name="T15" fmla="*/ 2147483647 h 52"/>
              <a:gd name="T16" fmla="*/ 2147483647 w 45"/>
              <a:gd name="T17" fmla="*/ 2147483647 h 52"/>
              <a:gd name="T18" fmla="*/ 2147483647 w 45"/>
              <a:gd name="T19" fmla="*/ 2147483647 h 52"/>
              <a:gd name="T20" fmla="*/ 2147483647 w 45"/>
              <a:gd name="T21" fmla="*/ 2147483647 h 52"/>
              <a:gd name="T22" fmla="*/ 2147483647 w 45"/>
              <a:gd name="T23" fmla="*/ 2147483647 h 52"/>
              <a:gd name="T24" fmla="*/ 2147483647 w 45"/>
              <a:gd name="T25" fmla="*/ 2147483647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 h="52">
                <a:moveTo>
                  <a:pt x="45" y="25"/>
                </a:moveTo>
                <a:lnTo>
                  <a:pt x="42" y="13"/>
                </a:lnTo>
                <a:lnTo>
                  <a:pt x="34" y="4"/>
                </a:lnTo>
                <a:lnTo>
                  <a:pt x="23" y="0"/>
                </a:lnTo>
                <a:lnTo>
                  <a:pt x="11" y="4"/>
                </a:lnTo>
                <a:lnTo>
                  <a:pt x="2" y="13"/>
                </a:lnTo>
                <a:lnTo>
                  <a:pt x="0" y="25"/>
                </a:lnTo>
                <a:lnTo>
                  <a:pt x="2" y="37"/>
                </a:lnTo>
                <a:lnTo>
                  <a:pt x="11" y="48"/>
                </a:lnTo>
                <a:lnTo>
                  <a:pt x="23" y="52"/>
                </a:lnTo>
                <a:lnTo>
                  <a:pt x="34" y="48"/>
                </a:lnTo>
                <a:lnTo>
                  <a:pt x="42" y="37"/>
                </a:lnTo>
                <a:lnTo>
                  <a:pt x="45" y="25"/>
                </a:lnTo>
                <a:close/>
              </a:path>
            </a:pathLst>
          </a:custGeom>
          <a:solidFill>
            <a:srgbClr val="FF9900"/>
          </a:solidFill>
          <a:ln w="8001">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7" name="Line 25">
            <a:extLst>
              <a:ext uri="{FF2B5EF4-FFF2-40B4-BE49-F238E27FC236}">
                <a16:creationId xmlns:a16="http://schemas.microsoft.com/office/drawing/2014/main" id="{E5E92F8E-B193-7D44-8649-3F83BB1AF34F}"/>
              </a:ext>
            </a:extLst>
          </p:cNvPr>
          <p:cNvSpPr>
            <a:spLocks noChangeShapeType="1"/>
          </p:cNvSpPr>
          <p:nvPr/>
        </p:nvSpPr>
        <p:spPr bwMode="auto">
          <a:xfrm rot="20127908" flipH="1" flipV="1">
            <a:off x="4694238" y="3294064"/>
            <a:ext cx="360362" cy="71437"/>
          </a:xfrm>
          <a:prstGeom prst="line">
            <a:avLst/>
          </a:prstGeom>
          <a:noFill/>
          <a:ln w="33401">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8" name="Line 25">
            <a:extLst>
              <a:ext uri="{FF2B5EF4-FFF2-40B4-BE49-F238E27FC236}">
                <a16:creationId xmlns:a16="http://schemas.microsoft.com/office/drawing/2014/main" id="{95465374-2C77-FB46-A7BD-47A725974F07}"/>
              </a:ext>
            </a:extLst>
          </p:cNvPr>
          <p:cNvSpPr>
            <a:spLocks noChangeShapeType="1"/>
          </p:cNvSpPr>
          <p:nvPr/>
        </p:nvSpPr>
        <p:spPr bwMode="auto">
          <a:xfrm rot="20127908" flipH="1" flipV="1">
            <a:off x="4622801" y="2933700"/>
            <a:ext cx="360363" cy="71438"/>
          </a:xfrm>
          <a:prstGeom prst="line">
            <a:avLst/>
          </a:prstGeom>
          <a:noFill/>
          <a:ln w="33401">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9" name="Freeform 27">
            <a:extLst>
              <a:ext uri="{FF2B5EF4-FFF2-40B4-BE49-F238E27FC236}">
                <a16:creationId xmlns:a16="http://schemas.microsoft.com/office/drawing/2014/main" id="{77EF3BA4-82D3-5042-916B-AD038261430D}"/>
              </a:ext>
            </a:extLst>
          </p:cNvPr>
          <p:cNvSpPr>
            <a:spLocks/>
          </p:cNvSpPr>
          <p:nvPr/>
        </p:nvSpPr>
        <p:spPr bwMode="auto">
          <a:xfrm rot="20854598">
            <a:off x="4973639" y="2646364"/>
            <a:ext cx="936625" cy="719137"/>
          </a:xfrm>
          <a:custGeom>
            <a:avLst/>
            <a:gdLst>
              <a:gd name="T0" fmla="*/ 2147483647 w 395"/>
              <a:gd name="T1" fmla="*/ 2147483647 h 335"/>
              <a:gd name="T2" fmla="*/ 0 w 395"/>
              <a:gd name="T3" fmla="*/ 2147483647 h 335"/>
              <a:gd name="T4" fmla="*/ 0 w 395"/>
              <a:gd name="T5" fmla="*/ 0 h 335"/>
              <a:gd name="T6" fmla="*/ 2147483647 w 395"/>
              <a:gd name="T7" fmla="*/ 0 h 335"/>
              <a:gd name="T8" fmla="*/ 2147483647 w 395"/>
              <a:gd name="T9" fmla="*/ 2147483647 h 335"/>
              <a:gd name="T10" fmla="*/ 2147483647 w 395"/>
              <a:gd name="T11" fmla="*/ 2147483647 h 335"/>
              <a:gd name="T12" fmla="*/ 2147483647 w 395"/>
              <a:gd name="T13" fmla="*/ 2147483647 h 335"/>
              <a:gd name="T14" fmla="*/ 2147483647 w 395"/>
              <a:gd name="T15" fmla="*/ 2147483647 h 335"/>
              <a:gd name="T16" fmla="*/ 2147483647 w 395"/>
              <a:gd name="T17" fmla="*/ 2147483647 h 335"/>
              <a:gd name="T18" fmla="*/ 2147483647 w 395"/>
              <a:gd name="T19" fmla="*/ 2147483647 h 335"/>
              <a:gd name="T20" fmla="*/ 2147483647 w 395"/>
              <a:gd name="T21" fmla="*/ 2147483647 h 335"/>
              <a:gd name="T22" fmla="*/ 2147483647 w 395"/>
              <a:gd name="T23" fmla="*/ 2147483647 h 335"/>
              <a:gd name="T24" fmla="*/ 2147483647 w 395"/>
              <a:gd name="T25" fmla="*/ 2147483647 h 335"/>
              <a:gd name="T26" fmla="*/ 2147483647 w 395"/>
              <a:gd name="T27" fmla="*/ 2147483647 h 335"/>
              <a:gd name="T28" fmla="*/ 2147483647 w 395"/>
              <a:gd name="T29" fmla="*/ 2147483647 h 335"/>
              <a:gd name="T30" fmla="*/ 2147483647 w 395"/>
              <a:gd name="T31" fmla="*/ 2147483647 h 335"/>
              <a:gd name="T32" fmla="*/ 2147483647 w 395"/>
              <a:gd name="T33" fmla="*/ 2147483647 h 335"/>
              <a:gd name="T34" fmla="*/ 2147483647 w 395"/>
              <a:gd name="T35" fmla="*/ 2147483647 h 335"/>
              <a:gd name="T36" fmla="*/ 2147483647 w 395"/>
              <a:gd name="T37" fmla="*/ 2147483647 h 335"/>
              <a:gd name="T38" fmla="*/ 2147483647 w 395"/>
              <a:gd name="T39" fmla="*/ 2147483647 h 3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5" h="335">
                <a:moveTo>
                  <a:pt x="243" y="335"/>
                </a:moveTo>
                <a:lnTo>
                  <a:pt x="0" y="335"/>
                </a:lnTo>
                <a:lnTo>
                  <a:pt x="0" y="0"/>
                </a:lnTo>
                <a:lnTo>
                  <a:pt x="243" y="0"/>
                </a:lnTo>
                <a:lnTo>
                  <a:pt x="272" y="4"/>
                </a:lnTo>
                <a:lnTo>
                  <a:pt x="301" y="13"/>
                </a:lnTo>
                <a:lnTo>
                  <a:pt x="327" y="29"/>
                </a:lnTo>
                <a:lnTo>
                  <a:pt x="351" y="50"/>
                </a:lnTo>
                <a:lnTo>
                  <a:pt x="369" y="75"/>
                </a:lnTo>
                <a:lnTo>
                  <a:pt x="384" y="103"/>
                </a:lnTo>
                <a:lnTo>
                  <a:pt x="392" y="135"/>
                </a:lnTo>
                <a:lnTo>
                  <a:pt x="395" y="167"/>
                </a:lnTo>
                <a:lnTo>
                  <a:pt x="392" y="201"/>
                </a:lnTo>
                <a:lnTo>
                  <a:pt x="384" y="233"/>
                </a:lnTo>
                <a:lnTo>
                  <a:pt x="369" y="261"/>
                </a:lnTo>
                <a:lnTo>
                  <a:pt x="351" y="286"/>
                </a:lnTo>
                <a:lnTo>
                  <a:pt x="327" y="307"/>
                </a:lnTo>
                <a:lnTo>
                  <a:pt x="301" y="323"/>
                </a:lnTo>
                <a:lnTo>
                  <a:pt x="272" y="332"/>
                </a:lnTo>
                <a:lnTo>
                  <a:pt x="243" y="335"/>
                </a:lnTo>
                <a:close/>
              </a:path>
            </a:pathLst>
          </a:custGeom>
          <a:solidFill>
            <a:srgbClr val="FF9900"/>
          </a:solidFill>
          <a:ln w="8001">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20" name="Rectangle 28">
            <a:extLst>
              <a:ext uri="{FF2B5EF4-FFF2-40B4-BE49-F238E27FC236}">
                <a16:creationId xmlns:a16="http://schemas.microsoft.com/office/drawing/2014/main" id="{DFCBDBF2-C2F2-324C-B094-E7D119027DF9}"/>
              </a:ext>
            </a:extLst>
          </p:cNvPr>
          <p:cNvSpPr>
            <a:spLocks noChangeArrowheads="1"/>
          </p:cNvSpPr>
          <p:nvPr/>
        </p:nvSpPr>
        <p:spPr bwMode="auto">
          <a:xfrm rot="20854598">
            <a:off x="5106988" y="2860675"/>
            <a:ext cx="715962" cy="287338"/>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800">
                <a:solidFill>
                  <a:srgbClr val="000000"/>
                </a:solidFill>
              </a:rPr>
              <a:t>Nand</a:t>
            </a:r>
          </a:p>
        </p:txBody>
      </p:sp>
    </p:spTree>
    <p:extLst>
      <p:ext uri="{BB962C8B-B14F-4D97-AF65-F5344CB8AC3E}">
        <p14:creationId xmlns:p14="http://schemas.microsoft.com/office/powerpoint/2010/main" val="4177656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243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4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322" grpId="0" autoUpdateAnimBg="0"/>
      <p:bldP spid="824323"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62200" y="685800"/>
            <a:ext cx="2971800" cy="220980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53200" y="685800"/>
            <a:ext cx="3733800" cy="24384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5943600" y="3733800"/>
            <a:ext cx="4495800" cy="2286000"/>
          </a:xfrm>
          <a:noFill/>
        </p:spPr>
        <p:txBody>
          <a:bodyPr/>
          <a:lstStyle/>
          <a:p>
            <a:pPr>
              <a:spcBef>
                <a:spcPct val="100000"/>
              </a:spcBef>
            </a:pPr>
            <a:r>
              <a:rPr lang="en-US" altLang="en-CN" sz="1800"/>
              <a:t>Run-time: proportional to </a:t>
            </a:r>
            <a:r>
              <a:rPr lang="en-US" altLang="en-CN" sz="1800" i="1"/>
              <a:t>n</a:t>
            </a:r>
            <a:endParaRPr lang="en-US" altLang="en-CN" sz="1800"/>
          </a:p>
          <a:p>
            <a:pPr>
              <a:spcBef>
                <a:spcPct val="100000"/>
              </a:spcBef>
            </a:pPr>
            <a:r>
              <a:rPr lang="en-US" altLang="en-CN" sz="1800"/>
              <a:t>Can be implemented in SW or HW</a:t>
            </a:r>
          </a:p>
          <a:p>
            <a:pPr>
              <a:spcBef>
                <a:spcPct val="100000"/>
              </a:spcBef>
            </a:pPr>
            <a:r>
              <a:rPr lang="en-US" altLang="en-CN" sz="180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3352801"/>
            <a:ext cx="2971800" cy="2574925"/>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6334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debarb">
  <a:themeElements>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15087</TotalTime>
  <Words>3641</Words>
  <Application>Microsoft Macintosh PowerPoint</Application>
  <PresentationFormat>Widescreen</PresentationFormat>
  <Paragraphs>623</Paragraphs>
  <Slides>61</Slides>
  <Notes>34</Notes>
  <HiddenSlides>0</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1</vt:i4>
      </vt:variant>
      <vt:variant>
        <vt:lpstr>Slide Titles</vt:lpstr>
      </vt:variant>
      <vt:variant>
        <vt:i4>61</vt:i4>
      </vt:variant>
    </vt:vector>
  </HeadingPairs>
  <TitlesOfParts>
    <vt:vector size="80" baseType="lpstr">
      <vt:lpstr>Arial Unicode MS</vt:lpstr>
      <vt:lpstr>Hei</vt:lpstr>
      <vt:lpstr>LiHei Pro</vt:lpstr>
      <vt:lpstr>Open Sans</vt:lpstr>
      <vt:lpstr>黑体</vt:lpstr>
      <vt:lpstr>宋体</vt:lpstr>
      <vt:lpstr>Weibei SC</vt:lpstr>
      <vt:lpstr>Arial</vt:lpstr>
      <vt:lpstr>Arial Black</vt:lpstr>
      <vt:lpstr>Calibri</vt:lpstr>
      <vt:lpstr>Cambria Math</vt:lpstr>
      <vt:lpstr>Comic Sans MS</vt:lpstr>
      <vt:lpstr>Courier New</vt:lpstr>
      <vt:lpstr>Times New Roman</vt:lpstr>
      <vt:lpstr>Wingdings</vt:lpstr>
      <vt:lpstr>3_Office Theme</vt:lpstr>
      <vt:lpstr>sidebarb</vt:lpstr>
      <vt:lpstr>Simple Light</vt:lpstr>
      <vt:lpstr>Visio.Drawing.6</vt:lpstr>
      <vt:lpstr>Computational Thinking &amp; Systems Design  Lecture 13  Operating System:  Memory Management and  Graphics</vt:lpstr>
      <vt:lpstr>No Royal Road to Geometry.          Euclid</vt:lpstr>
      <vt:lpstr>The Jack OS</vt:lpstr>
      <vt:lpstr>A typical OS:</vt:lpstr>
      <vt:lpstr>Success Criteria</vt:lpstr>
      <vt:lpstr>Jack OS recap</vt:lpstr>
      <vt:lpstr>Perspective</vt:lpstr>
      <vt:lpstr>PowerPoint Presentation</vt:lpstr>
      <vt:lpstr>Example I: multiplication</vt:lpstr>
      <vt:lpstr>Memory management (naive)</vt:lpstr>
      <vt:lpstr>PowerPoint Presentation</vt:lpstr>
      <vt:lpstr>Peek and poke</vt:lpstr>
      <vt:lpstr>Graphics primitives (in the Jack OS)</vt:lpstr>
      <vt:lpstr>A History of Graphics Acceleration Hardware </vt:lpstr>
      <vt:lpstr>Memory-mapped screen</vt:lpstr>
      <vt:lpstr>Pixel drawing</vt:lpstr>
      <vt:lpstr>Image representation: bitmap versus vector graphics</vt:lpstr>
      <vt:lpstr>Vector graphics: basic operations</vt:lpstr>
      <vt:lpstr>How to draw a line?</vt:lpstr>
      <vt:lpstr>Line Drawing</vt:lpstr>
      <vt:lpstr>Line Drawing algorithm </vt:lpstr>
      <vt:lpstr>Line Drawing algorithm, optimized</vt:lpstr>
      <vt:lpstr>Circle drawing</vt:lpstr>
      <vt:lpstr>Some Final notes</vt:lpstr>
      <vt:lpstr>What if a Unifying Foundation doesn’t exist?</vt:lpstr>
      <vt:lpstr>A Sound Foundation for Computational Tools?</vt:lpstr>
      <vt:lpstr>What I learned this weekend?</vt:lpstr>
      <vt:lpstr>What makes a metric system “sound and complete”?</vt:lpstr>
      <vt:lpstr>Mapping from 8 to 4 measurement components</vt:lpstr>
      <vt:lpstr>Color code and rearrange the “Balanced Index”</vt:lpstr>
      <vt:lpstr>What kind of Data Structures fit these patterns?</vt:lpstr>
      <vt:lpstr>All meaningful expressions can be modeled as Pω</vt:lpstr>
      <vt:lpstr>What is a Lattice?</vt:lpstr>
      <vt:lpstr>Lattice represents a Universal Data Type</vt:lpstr>
      <vt:lpstr>The Abstract and Concrete Domains</vt:lpstr>
      <vt:lpstr>All Computation (decisions) are approximations</vt:lpstr>
      <vt:lpstr>Fixpoint Theorems/Mathematical Ouroboros</vt:lpstr>
      <vt:lpstr>PowerPoint Presentation</vt:lpstr>
      <vt:lpstr>PowerPoint Presentation</vt:lpstr>
      <vt:lpstr>PowerPoint Presentation</vt:lpstr>
      <vt:lpstr>PowerPoint Presentation</vt:lpstr>
      <vt:lpstr> A few screen shot for basic data types?</vt:lpstr>
      <vt:lpstr>PowerPoint Presentation</vt:lpstr>
      <vt:lpstr>PowerPoint Presentation</vt:lpstr>
      <vt:lpstr>PowerPoint Presentation</vt:lpstr>
      <vt:lpstr>PowerPoint Presentation</vt:lpstr>
      <vt:lpstr>Accountants’ Ouroboros</vt:lpstr>
      <vt:lpstr>A Quick Review of Universal Objects  in Category Theory</vt:lpstr>
      <vt:lpstr>The Three Stages of the Cognitive Ladder</vt:lpstr>
      <vt:lpstr>How big is the size of What If possibilities?</vt:lpstr>
      <vt:lpstr>What foundation is universally trust-worthy?</vt:lpstr>
      <vt:lpstr>A Unifying Formula by Stuart Kauffman</vt:lpstr>
      <vt:lpstr>What is the idea of Nature?</vt:lpstr>
      <vt:lpstr>What is a “Self” ?</vt:lpstr>
      <vt:lpstr>What if a there is a secrete way to attain cognitive Universality?</vt:lpstr>
      <vt:lpstr>Why Category Theory for Cognitive Foundation?</vt:lpstr>
      <vt:lpstr>The Cognitive Connections: Linking Lambda abstraction with Arithmetic</vt:lpstr>
      <vt:lpstr>When explaining the idea of Universal Properties …</vt:lpstr>
      <vt:lpstr>Stream as a Data Type is called the Universal Element</vt:lpstr>
      <vt:lpstr>PowerPoint Presentation</vt:lpstr>
      <vt:lpstr>Operationalizing the Cybernetics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1792</cp:revision>
  <dcterms:created xsi:type="dcterms:W3CDTF">2019-11-27T02:13:00Z</dcterms:created>
  <dcterms:modified xsi:type="dcterms:W3CDTF">2020-12-08T06:44:36Z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